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notesSlides/notesSlide2.xml" ContentType="application/vnd.openxmlformats-officedocument.presentationml.notesSlide+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75"/>
  </p:notesMasterIdLst>
  <p:sldIdLst>
    <p:sldId id="256" r:id="rId2"/>
    <p:sldId id="310" r:id="rId3"/>
    <p:sldId id="257" r:id="rId4"/>
    <p:sldId id="258" r:id="rId5"/>
    <p:sldId id="259" r:id="rId6"/>
    <p:sldId id="359" r:id="rId7"/>
    <p:sldId id="311" r:id="rId8"/>
    <p:sldId id="332" r:id="rId9"/>
    <p:sldId id="314" r:id="rId10"/>
    <p:sldId id="316" r:id="rId11"/>
    <p:sldId id="263" r:id="rId12"/>
    <p:sldId id="317" r:id="rId13"/>
    <p:sldId id="318" r:id="rId14"/>
    <p:sldId id="355" r:id="rId15"/>
    <p:sldId id="357" r:id="rId16"/>
    <p:sldId id="320" r:id="rId17"/>
    <p:sldId id="325" r:id="rId18"/>
    <p:sldId id="326" r:id="rId19"/>
    <p:sldId id="327" r:id="rId20"/>
    <p:sldId id="328" r:id="rId21"/>
    <p:sldId id="321" r:id="rId22"/>
    <p:sldId id="331" r:id="rId23"/>
    <p:sldId id="344" r:id="rId24"/>
    <p:sldId id="334" r:id="rId25"/>
    <p:sldId id="335" r:id="rId26"/>
    <p:sldId id="336" r:id="rId27"/>
    <p:sldId id="338" r:id="rId28"/>
    <p:sldId id="339" r:id="rId29"/>
    <p:sldId id="340" r:id="rId30"/>
    <p:sldId id="341" r:id="rId31"/>
    <p:sldId id="342" r:id="rId32"/>
    <p:sldId id="343" r:id="rId33"/>
    <p:sldId id="345" r:id="rId34"/>
    <p:sldId id="348" r:id="rId35"/>
    <p:sldId id="349" r:id="rId36"/>
    <p:sldId id="264" r:id="rId37"/>
    <p:sldId id="319" r:id="rId38"/>
    <p:sldId id="269" r:id="rId39"/>
    <p:sldId id="351" r:id="rId40"/>
    <p:sldId id="382" r:id="rId41"/>
    <p:sldId id="383" r:id="rId42"/>
    <p:sldId id="276" r:id="rId43"/>
    <p:sldId id="275" r:id="rId44"/>
    <p:sldId id="352" r:id="rId45"/>
    <p:sldId id="353" r:id="rId46"/>
    <p:sldId id="273" r:id="rId47"/>
    <p:sldId id="278" r:id="rId48"/>
    <p:sldId id="362" r:id="rId49"/>
    <p:sldId id="360" r:id="rId50"/>
    <p:sldId id="272" r:id="rId51"/>
    <p:sldId id="270" r:id="rId52"/>
    <p:sldId id="281" r:id="rId53"/>
    <p:sldId id="280" r:id="rId54"/>
    <p:sldId id="284" r:id="rId55"/>
    <p:sldId id="363" r:id="rId56"/>
    <p:sldId id="279" r:id="rId57"/>
    <p:sldId id="373" r:id="rId58"/>
    <p:sldId id="374" r:id="rId59"/>
    <p:sldId id="375" r:id="rId60"/>
    <p:sldId id="376" r:id="rId61"/>
    <p:sldId id="377" r:id="rId62"/>
    <p:sldId id="378" r:id="rId63"/>
    <p:sldId id="379" r:id="rId64"/>
    <p:sldId id="380" r:id="rId65"/>
    <p:sldId id="381" r:id="rId66"/>
    <p:sldId id="365" r:id="rId67"/>
    <p:sldId id="364" r:id="rId68"/>
    <p:sldId id="366" r:id="rId69"/>
    <p:sldId id="367" r:id="rId70"/>
    <p:sldId id="368" r:id="rId71"/>
    <p:sldId id="370" r:id="rId72"/>
    <p:sldId id="369" r:id="rId73"/>
    <p:sldId id="358" r:id="rId7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95501" autoAdjust="0"/>
  </p:normalViewPr>
  <p:slideViewPr>
    <p:cSldViewPr snapToGrid="0">
      <p:cViewPr varScale="1">
        <p:scale>
          <a:sx n="68" d="100"/>
          <a:sy n="68"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685CD4-8717-4F34-AC86-159279D6E62B}" type="doc">
      <dgm:prSet loTypeId="urn:microsoft.com/office/officeart/2009/3/layout/PlusandMinus" loCatId="relationship" qsTypeId="urn:microsoft.com/office/officeart/2005/8/quickstyle/simple1" qsCatId="simple" csTypeId="urn:microsoft.com/office/officeart/2005/8/colors/accent1_2" csCatId="accent1" phldr="1"/>
      <dgm:spPr/>
      <dgm:t>
        <a:bodyPr/>
        <a:lstStyle/>
        <a:p>
          <a:endParaRPr lang="es-MX"/>
        </a:p>
      </dgm:t>
    </dgm:pt>
    <dgm:pt modelId="{988A40F2-45B8-476D-B367-A823CE62278E}">
      <dgm:prSet phldrT="[Texto]" custT="1"/>
      <dgm:spPr/>
      <dgm:t>
        <a:bodyPr/>
        <a:lstStyle/>
        <a:p>
          <a:pPr algn="just"/>
          <a:r>
            <a:rPr lang="es-MX" sz="2000" dirty="0">
              <a:latin typeface="+mn-lt"/>
              <a:cs typeface="Arial" panose="020B0604020202020204" pitchFamily="34" charset="0"/>
            </a:rPr>
            <a:t>Se actualiza cuando los votos que podrían anularse con motivo de una irregularidad, sumen una cantidad </a:t>
          </a:r>
          <a:r>
            <a:rPr lang="es-MX" sz="2000" b="1" dirty="0">
              <a:latin typeface="+mn-lt"/>
              <a:cs typeface="Arial" panose="020B0604020202020204" pitchFamily="34" charset="0"/>
            </a:rPr>
            <a:t>igual o mayor </a:t>
          </a:r>
          <a:r>
            <a:rPr lang="es-MX" sz="2000" dirty="0">
              <a:latin typeface="+mn-lt"/>
              <a:cs typeface="Arial" panose="020B0604020202020204" pitchFamily="34" charset="0"/>
            </a:rPr>
            <a:t>a la diferencia de votos que obtuvieron el primer y el segundo lugar en la votación. </a:t>
          </a:r>
        </a:p>
      </dgm:t>
    </dgm:pt>
    <dgm:pt modelId="{4906E1A0-1A75-478C-8963-E42A12CFD241}" type="parTrans" cxnId="{67BC207B-F2AD-4BDD-8B95-04E7C21733E5}">
      <dgm:prSet/>
      <dgm:spPr/>
      <dgm:t>
        <a:bodyPr/>
        <a:lstStyle/>
        <a:p>
          <a:endParaRPr lang="es-MX"/>
        </a:p>
      </dgm:t>
    </dgm:pt>
    <dgm:pt modelId="{A4306FB1-4C4D-4FC1-80EC-FD0AC3EFEA35}" type="sibTrans" cxnId="{67BC207B-F2AD-4BDD-8B95-04E7C21733E5}">
      <dgm:prSet/>
      <dgm:spPr/>
      <dgm:t>
        <a:bodyPr/>
        <a:lstStyle/>
        <a:p>
          <a:endParaRPr lang="es-MX"/>
        </a:p>
      </dgm:t>
    </dgm:pt>
    <dgm:pt modelId="{14C93969-BD2C-46B4-80C8-23E5835B66B9}">
      <dgm:prSet phldrT="[Texto]" custT="1"/>
      <dgm:spPr/>
      <dgm:t>
        <a:bodyPr/>
        <a:lstStyle/>
        <a:p>
          <a:pPr algn="just"/>
          <a:r>
            <a:rPr lang="es-MX" sz="2000" dirty="0">
              <a:latin typeface="+mn-lt"/>
              <a:cs typeface="Arial" panose="020B0604020202020204" pitchFamily="34" charset="0"/>
            </a:rPr>
            <a:t>Se analiza la magnitud de las irregularidades para determinar si por su </a:t>
          </a:r>
          <a:r>
            <a:rPr lang="es-MX" sz="2000" b="1" dirty="0">
              <a:latin typeface="+mn-lt"/>
              <a:cs typeface="Arial" panose="020B0604020202020204" pitchFamily="34" charset="0"/>
            </a:rPr>
            <a:t>gravedad</a:t>
          </a:r>
          <a:r>
            <a:rPr lang="es-MX" sz="2000" dirty="0">
              <a:latin typeface="+mn-lt"/>
              <a:cs typeface="Arial" panose="020B0604020202020204" pitchFamily="34" charset="0"/>
            </a:rPr>
            <a:t> existe una </a:t>
          </a:r>
          <a:r>
            <a:rPr lang="es-MX" sz="2000" b="1" dirty="0">
              <a:latin typeface="+mn-lt"/>
              <a:cs typeface="Arial" panose="020B0604020202020204" pitchFamily="34" charset="0"/>
            </a:rPr>
            <a:t>afectación sustancial a los resultados</a:t>
          </a:r>
          <a:r>
            <a:rPr lang="es-MX" sz="2000" dirty="0">
              <a:latin typeface="+mn-lt"/>
              <a:cs typeface="Arial" panose="020B0604020202020204" pitchFamily="34" charset="0"/>
            </a:rPr>
            <a:t>, por la violación a los </a:t>
          </a:r>
          <a:r>
            <a:rPr lang="es-MX" sz="2000" b="1" dirty="0">
              <a:latin typeface="+mn-lt"/>
              <a:cs typeface="Arial" panose="020B0604020202020204" pitchFamily="34" charset="0"/>
            </a:rPr>
            <a:t>principios constitucionales</a:t>
          </a:r>
          <a:r>
            <a:rPr lang="es-MX" sz="2000" dirty="0">
              <a:latin typeface="+mn-lt"/>
              <a:cs typeface="Arial" panose="020B0604020202020204" pitchFamily="34" charset="0"/>
            </a:rPr>
            <a:t> que deben regir todos los procesos electorales democráticos. </a:t>
          </a:r>
        </a:p>
      </dgm:t>
    </dgm:pt>
    <dgm:pt modelId="{DCA9E288-AED3-45DD-A07F-76EAC85E1D9F}" type="parTrans" cxnId="{48DA7DCC-117F-4B82-A860-6F8DA79C029B}">
      <dgm:prSet/>
      <dgm:spPr/>
      <dgm:t>
        <a:bodyPr/>
        <a:lstStyle/>
        <a:p>
          <a:endParaRPr lang="es-MX"/>
        </a:p>
      </dgm:t>
    </dgm:pt>
    <dgm:pt modelId="{73D409E0-7A7E-4683-9540-9C0696CD8A30}" type="sibTrans" cxnId="{48DA7DCC-117F-4B82-A860-6F8DA79C029B}">
      <dgm:prSet/>
      <dgm:spPr/>
      <dgm:t>
        <a:bodyPr/>
        <a:lstStyle/>
        <a:p>
          <a:endParaRPr lang="es-MX"/>
        </a:p>
      </dgm:t>
    </dgm:pt>
    <dgm:pt modelId="{71EB9C42-D1BC-415E-BE4F-1D1486FCAD8D}" type="pres">
      <dgm:prSet presAssocID="{B8685CD4-8717-4F34-AC86-159279D6E62B}" presName="Name0" presStyleCnt="0">
        <dgm:presLayoutVars>
          <dgm:chMax val="2"/>
          <dgm:chPref val="2"/>
          <dgm:dir/>
          <dgm:animOne/>
          <dgm:resizeHandles val="exact"/>
        </dgm:presLayoutVars>
      </dgm:prSet>
      <dgm:spPr/>
    </dgm:pt>
    <dgm:pt modelId="{9EF5B87C-E714-48A8-B9E1-C4B40B1EC25B}" type="pres">
      <dgm:prSet presAssocID="{B8685CD4-8717-4F34-AC86-159279D6E62B}" presName="Background" presStyleLbl="bgImgPlace1" presStyleIdx="0" presStyleCnt="1"/>
      <dgm:spPr/>
    </dgm:pt>
    <dgm:pt modelId="{40AA9B5F-28F2-48D5-869B-B42483ED0688}" type="pres">
      <dgm:prSet presAssocID="{B8685CD4-8717-4F34-AC86-159279D6E62B}" presName="ParentText1" presStyleLbl="revTx" presStyleIdx="0" presStyleCnt="2">
        <dgm:presLayoutVars>
          <dgm:chMax val="0"/>
          <dgm:chPref val="0"/>
          <dgm:bulletEnabled val="1"/>
        </dgm:presLayoutVars>
      </dgm:prSet>
      <dgm:spPr/>
    </dgm:pt>
    <dgm:pt modelId="{5C410CC4-8C55-40A8-A56F-2A96C1345283}" type="pres">
      <dgm:prSet presAssocID="{B8685CD4-8717-4F34-AC86-159279D6E62B}" presName="ParentText2" presStyleLbl="revTx" presStyleIdx="1" presStyleCnt="2">
        <dgm:presLayoutVars>
          <dgm:chMax val="0"/>
          <dgm:chPref val="0"/>
          <dgm:bulletEnabled val="1"/>
        </dgm:presLayoutVars>
      </dgm:prSet>
      <dgm:spPr/>
    </dgm:pt>
    <dgm:pt modelId="{8303D6EF-6DF8-4181-9850-4A8F178DBAE9}" type="pres">
      <dgm:prSet presAssocID="{B8685CD4-8717-4F34-AC86-159279D6E62B}" presName="Plus" presStyleLbl="alignNode1" presStyleIdx="0" presStyleCnt="2"/>
      <dgm:spPr>
        <a:solidFill>
          <a:schemeClr val="bg1"/>
        </a:solidFill>
        <a:ln>
          <a:solidFill>
            <a:schemeClr val="accent1">
              <a:lumMod val="50000"/>
            </a:schemeClr>
          </a:solidFill>
        </a:ln>
        <a:effectLst/>
      </dgm:spPr>
    </dgm:pt>
    <dgm:pt modelId="{4D39DCEA-69B0-4952-9C7B-44A8BDAAC0B8}" type="pres">
      <dgm:prSet presAssocID="{B8685CD4-8717-4F34-AC86-159279D6E62B}" presName="Minus" presStyleLbl="alignNode1" presStyleIdx="1" presStyleCnt="2" custLinFactNeighborX="-1901" custLinFactNeighborY="-692"/>
      <dgm:spPr>
        <a:solidFill>
          <a:schemeClr val="bg1"/>
        </a:solidFill>
        <a:ln>
          <a:solidFill>
            <a:schemeClr val="accent1">
              <a:lumMod val="50000"/>
            </a:schemeClr>
          </a:solidFill>
        </a:ln>
      </dgm:spPr>
    </dgm:pt>
    <dgm:pt modelId="{BE1D1447-94EE-4C85-8292-F8F1B5CB33F3}" type="pres">
      <dgm:prSet presAssocID="{B8685CD4-8717-4F34-AC86-159279D6E62B}" presName="Divider" presStyleLbl="parChTrans1D1" presStyleIdx="0" presStyleCnt="1"/>
      <dgm:spPr/>
    </dgm:pt>
  </dgm:ptLst>
  <dgm:cxnLst>
    <dgm:cxn modelId="{67BC207B-F2AD-4BDD-8B95-04E7C21733E5}" srcId="{B8685CD4-8717-4F34-AC86-159279D6E62B}" destId="{988A40F2-45B8-476D-B367-A823CE62278E}" srcOrd="0" destOrd="0" parTransId="{4906E1A0-1A75-478C-8963-E42A12CFD241}" sibTransId="{A4306FB1-4C4D-4FC1-80EC-FD0AC3EFEA35}"/>
    <dgm:cxn modelId="{749847CB-75D5-4B03-AADF-A1F3A3455D71}" type="presOf" srcId="{14C93969-BD2C-46B4-80C8-23E5835B66B9}" destId="{5C410CC4-8C55-40A8-A56F-2A96C1345283}" srcOrd="0" destOrd="0" presId="urn:microsoft.com/office/officeart/2009/3/layout/PlusandMinus"/>
    <dgm:cxn modelId="{48DA7DCC-117F-4B82-A860-6F8DA79C029B}" srcId="{B8685CD4-8717-4F34-AC86-159279D6E62B}" destId="{14C93969-BD2C-46B4-80C8-23E5835B66B9}" srcOrd="1" destOrd="0" parTransId="{DCA9E288-AED3-45DD-A07F-76EAC85E1D9F}" sibTransId="{73D409E0-7A7E-4683-9540-9C0696CD8A30}"/>
    <dgm:cxn modelId="{37F0A1CC-1FDD-4D2D-9906-DB8D5777410E}" type="presOf" srcId="{988A40F2-45B8-476D-B367-A823CE62278E}" destId="{40AA9B5F-28F2-48D5-869B-B42483ED0688}" srcOrd="0" destOrd="0" presId="urn:microsoft.com/office/officeart/2009/3/layout/PlusandMinus"/>
    <dgm:cxn modelId="{1C48AFEF-74B4-40A3-B068-D4377741CC35}" type="presOf" srcId="{B8685CD4-8717-4F34-AC86-159279D6E62B}" destId="{71EB9C42-D1BC-415E-BE4F-1D1486FCAD8D}" srcOrd="0" destOrd="0" presId="urn:microsoft.com/office/officeart/2009/3/layout/PlusandMinus"/>
    <dgm:cxn modelId="{F9BECE60-125B-4DD1-B9B3-A4EB043C6672}" type="presParOf" srcId="{71EB9C42-D1BC-415E-BE4F-1D1486FCAD8D}" destId="{9EF5B87C-E714-48A8-B9E1-C4B40B1EC25B}" srcOrd="0" destOrd="0" presId="urn:microsoft.com/office/officeart/2009/3/layout/PlusandMinus"/>
    <dgm:cxn modelId="{C06F9076-5165-45F3-8F0C-467C711D99F5}" type="presParOf" srcId="{71EB9C42-D1BC-415E-BE4F-1D1486FCAD8D}" destId="{40AA9B5F-28F2-48D5-869B-B42483ED0688}" srcOrd="1" destOrd="0" presId="urn:microsoft.com/office/officeart/2009/3/layout/PlusandMinus"/>
    <dgm:cxn modelId="{728782BF-C4A9-4B42-BD0C-E9D689E7DD71}" type="presParOf" srcId="{71EB9C42-D1BC-415E-BE4F-1D1486FCAD8D}" destId="{5C410CC4-8C55-40A8-A56F-2A96C1345283}" srcOrd="2" destOrd="0" presId="urn:microsoft.com/office/officeart/2009/3/layout/PlusandMinus"/>
    <dgm:cxn modelId="{6A5D02FE-74BC-4928-A7A5-EA7C76B844A6}" type="presParOf" srcId="{71EB9C42-D1BC-415E-BE4F-1D1486FCAD8D}" destId="{8303D6EF-6DF8-4181-9850-4A8F178DBAE9}" srcOrd="3" destOrd="0" presId="urn:microsoft.com/office/officeart/2009/3/layout/PlusandMinus"/>
    <dgm:cxn modelId="{0F33123E-ACB0-4924-A7B0-74F4414A59A9}" type="presParOf" srcId="{71EB9C42-D1BC-415E-BE4F-1D1486FCAD8D}" destId="{4D39DCEA-69B0-4952-9C7B-44A8BDAAC0B8}" srcOrd="4" destOrd="0" presId="urn:microsoft.com/office/officeart/2009/3/layout/PlusandMinus"/>
    <dgm:cxn modelId="{8D366C98-808D-425A-9745-F27E74CC8BFB}" type="presParOf" srcId="{71EB9C42-D1BC-415E-BE4F-1D1486FCAD8D}" destId="{BE1D1447-94EE-4C85-8292-F8F1B5CB33F3}" srcOrd="5" destOrd="0" presId="urn:microsoft.com/office/officeart/2009/3/layout/PlusandMinu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8A55926-19AD-4078-95C2-519480E46E46}" type="doc">
      <dgm:prSet loTypeId="urn:microsoft.com/office/officeart/2005/8/layout/process1" loCatId="process" qsTypeId="urn:microsoft.com/office/officeart/2005/8/quickstyle/simple1" qsCatId="simple" csTypeId="urn:microsoft.com/office/officeart/2005/8/colors/accent1_2" csCatId="accent1" phldr="1"/>
      <dgm:spPr/>
    </dgm:pt>
    <dgm:pt modelId="{268C8555-54AF-4C3B-B942-F1E694000773}">
      <dgm:prSet phldrT="[Texto]" custT="1"/>
      <dgm:spPr>
        <a:ln>
          <a:solidFill>
            <a:schemeClr val="accent1">
              <a:lumMod val="50000"/>
            </a:schemeClr>
          </a:solidFill>
        </a:ln>
      </dgm:spPr>
      <dgm:t>
        <a:bodyPr/>
        <a:lstStyle/>
        <a:p>
          <a:r>
            <a:rPr lang="es-MX" sz="1600" b="1" dirty="0">
              <a:solidFill>
                <a:schemeClr val="tx1"/>
              </a:solidFill>
              <a:latin typeface="+mn-lt"/>
              <a:cs typeface="Arial" panose="020B0604020202020204" pitchFamily="34" charset="0"/>
            </a:rPr>
            <a:t>Justificaciones para impedir el acceso u ordenar la expulsión de los representantes de los partidos. </a:t>
          </a:r>
        </a:p>
      </dgm:t>
    </dgm:pt>
    <dgm:pt modelId="{6EE1EE8F-0EBA-458B-BCD6-E470E4FDA8A6}" type="parTrans" cxnId="{07B1AD7D-1CF1-4B24-93AE-B3D7C5AFF42B}">
      <dgm:prSet/>
      <dgm:spPr/>
      <dgm:t>
        <a:bodyPr/>
        <a:lstStyle/>
        <a:p>
          <a:endParaRPr lang="es-MX"/>
        </a:p>
      </dgm:t>
    </dgm:pt>
    <dgm:pt modelId="{EBEE973B-A7F0-4A3F-BDDA-9E680B3C540F}" type="sibTrans" cxnId="{07B1AD7D-1CF1-4B24-93AE-B3D7C5AFF42B}">
      <dgm:prSet/>
      <dgm:spPr>
        <a:solidFill>
          <a:schemeClr val="accent1">
            <a:lumMod val="50000"/>
          </a:schemeClr>
        </a:solidFill>
        <a:ln>
          <a:solidFill>
            <a:schemeClr val="accent1">
              <a:lumMod val="50000"/>
            </a:schemeClr>
          </a:solidFill>
        </a:ln>
      </dgm:spPr>
      <dgm:t>
        <a:bodyPr/>
        <a:lstStyle/>
        <a:p>
          <a:endParaRPr lang="es-MX"/>
        </a:p>
      </dgm:t>
    </dgm:pt>
    <dgm:pt modelId="{D7170CE9-DC52-4463-A882-14BB93B52A78}">
      <dgm:prSet phldrT="[Texto]" custT="1"/>
      <dgm:spPr>
        <a:solidFill>
          <a:schemeClr val="bg1"/>
        </a:solidFill>
        <a:ln>
          <a:solidFill>
            <a:schemeClr val="accent1">
              <a:lumMod val="50000"/>
            </a:schemeClr>
          </a:solidFill>
        </a:ln>
      </dgm:spPr>
      <dgm:t>
        <a:bodyPr/>
        <a:lstStyle/>
        <a:p>
          <a:pPr algn="just"/>
          <a:r>
            <a:rPr lang="es-MX" sz="1400" dirty="0">
              <a:solidFill>
                <a:schemeClr val="tx1"/>
              </a:solidFill>
              <a:latin typeface="+mn-lt"/>
              <a:cs typeface="Arial" panose="020B0604020202020204" pitchFamily="34" charset="0"/>
            </a:rPr>
            <a:t>* No acredita su carácter de representante de casilla. </a:t>
          </a:r>
        </a:p>
        <a:p>
          <a:pPr algn="just"/>
          <a:r>
            <a:rPr lang="es-MX" sz="1400" dirty="0">
              <a:solidFill>
                <a:schemeClr val="tx1"/>
              </a:solidFill>
              <a:latin typeface="+mn-lt"/>
              <a:cs typeface="Arial" panose="020B0604020202020204" pitchFamily="34" charset="0"/>
            </a:rPr>
            <a:t>* Se presentan ante una casilla, al mismo tiempo, más de un representante general. </a:t>
          </a:r>
        </a:p>
        <a:p>
          <a:pPr algn="just"/>
          <a:r>
            <a:rPr lang="es-MX" sz="1400" dirty="0">
              <a:solidFill>
                <a:schemeClr val="tx1"/>
              </a:solidFill>
              <a:latin typeface="+mn-lt"/>
              <a:cs typeface="Arial" panose="020B0604020202020204" pitchFamily="34" charset="0"/>
            </a:rPr>
            <a:t>* Pretenda ejercer o asumir las funciones de los integrantes de las MDC. </a:t>
          </a:r>
        </a:p>
        <a:p>
          <a:pPr algn="just"/>
          <a:r>
            <a:rPr lang="es-MX" sz="1400" dirty="0">
              <a:solidFill>
                <a:schemeClr val="tx1"/>
              </a:solidFill>
              <a:latin typeface="+mn-lt"/>
              <a:cs typeface="Arial" panose="020B0604020202020204" pitchFamily="34" charset="0"/>
            </a:rPr>
            <a:t>* Obstaculiza el desarrollo de la votación en las casillas en que se presenten.</a:t>
          </a:r>
        </a:p>
        <a:p>
          <a:pPr algn="just"/>
          <a:r>
            <a:rPr lang="es-MX" sz="1400" dirty="0">
              <a:solidFill>
                <a:schemeClr val="tx1"/>
              </a:solidFill>
              <a:latin typeface="+mn-lt"/>
              <a:cs typeface="Arial" panose="020B0604020202020204" pitchFamily="34" charset="0"/>
            </a:rPr>
            <a:t>* Coacciona a los electores.</a:t>
          </a:r>
        </a:p>
        <a:p>
          <a:pPr algn="just"/>
          <a:r>
            <a:rPr lang="es-MX" sz="1400" dirty="0">
              <a:solidFill>
                <a:schemeClr val="tx1"/>
              </a:solidFill>
              <a:latin typeface="+mn-lt"/>
              <a:cs typeface="Arial" panose="020B0604020202020204" pitchFamily="34" charset="0"/>
            </a:rPr>
            <a:t>* Se encuentran intoxicados, bajo el influjo de enervantes, embozados o armados. </a:t>
          </a:r>
        </a:p>
        <a:p>
          <a:pPr algn="just"/>
          <a:r>
            <a:rPr lang="es-MX" sz="1400" dirty="0">
              <a:solidFill>
                <a:schemeClr val="tx1"/>
              </a:solidFill>
              <a:latin typeface="+mn-lt"/>
              <a:cs typeface="Arial" panose="020B0604020202020204" pitchFamily="34" charset="0"/>
            </a:rPr>
            <a:t>* Interfiera o altera el orden en la casilla o la normalidad de la votación. </a:t>
          </a:r>
        </a:p>
      </dgm:t>
    </dgm:pt>
    <dgm:pt modelId="{6B788860-4C47-4DF1-9810-A1979590D07D}" type="parTrans" cxnId="{B846A69E-2692-47E0-B4BE-B53FC69B3C3E}">
      <dgm:prSet/>
      <dgm:spPr/>
      <dgm:t>
        <a:bodyPr/>
        <a:lstStyle/>
        <a:p>
          <a:endParaRPr lang="es-MX"/>
        </a:p>
      </dgm:t>
    </dgm:pt>
    <dgm:pt modelId="{1C8DC920-39E6-4751-BECC-4AFEE9F16892}" type="sibTrans" cxnId="{B846A69E-2692-47E0-B4BE-B53FC69B3C3E}">
      <dgm:prSet/>
      <dgm:spPr/>
      <dgm:t>
        <a:bodyPr/>
        <a:lstStyle/>
        <a:p>
          <a:endParaRPr lang="es-MX"/>
        </a:p>
      </dgm:t>
    </dgm:pt>
    <dgm:pt modelId="{3C064F4A-D5DF-484D-9F62-D731466287BD}" type="pres">
      <dgm:prSet presAssocID="{08A55926-19AD-4078-95C2-519480E46E46}" presName="Name0" presStyleCnt="0">
        <dgm:presLayoutVars>
          <dgm:dir/>
          <dgm:resizeHandles val="exact"/>
        </dgm:presLayoutVars>
      </dgm:prSet>
      <dgm:spPr/>
    </dgm:pt>
    <dgm:pt modelId="{FF5B631E-2C67-43F8-9DE2-BFEC3EBE5C77}" type="pres">
      <dgm:prSet presAssocID="{268C8555-54AF-4C3B-B942-F1E694000773}" presName="node" presStyleLbl="node1" presStyleIdx="0" presStyleCnt="2" custScaleX="59908" custScaleY="68265">
        <dgm:presLayoutVars>
          <dgm:bulletEnabled val="1"/>
        </dgm:presLayoutVars>
      </dgm:prSet>
      <dgm:spPr/>
    </dgm:pt>
    <dgm:pt modelId="{A18E7A87-623E-447F-91B8-C956698542AE}" type="pres">
      <dgm:prSet presAssocID="{EBEE973B-A7F0-4A3F-BDDA-9E680B3C540F}" presName="sibTrans" presStyleLbl="sibTrans2D1" presStyleIdx="0" presStyleCnt="1"/>
      <dgm:spPr/>
    </dgm:pt>
    <dgm:pt modelId="{C52CE3BC-F230-479A-9942-12F0C71262C6}" type="pres">
      <dgm:prSet presAssocID="{EBEE973B-A7F0-4A3F-BDDA-9E680B3C540F}" presName="connectorText" presStyleLbl="sibTrans2D1" presStyleIdx="0" presStyleCnt="1"/>
      <dgm:spPr/>
    </dgm:pt>
    <dgm:pt modelId="{1E694165-4A89-4AB8-939E-AEEBBB1EA31D}" type="pres">
      <dgm:prSet presAssocID="{D7170CE9-DC52-4463-A882-14BB93B52A78}" presName="node" presStyleLbl="node1" presStyleIdx="1" presStyleCnt="2" custScaleY="107821" custLinFactNeighborX="1538">
        <dgm:presLayoutVars>
          <dgm:bulletEnabled val="1"/>
        </dgm:presLayoutVars>
      </dgm:prSet>
      <dgm:spPr/>
    </dgm:pt>
  </dgm:ptLst>
  <dgm:cxnLst>
    <dgm:cxn modelId="{3C58343E-40A5-4A97-8FAB-BEFE1BF85B12}" type="presOf" srcId="{EBEE973B-A7F0-4A3F-BDDA-9E680B3C540F}" destId="{C52CE3BC-F230-479A-9942-12F0C71262C6}" srcOrd="1" destOrd="0" presId="urn:microsoft.com/office/officeart/2005/8/layout/process1"/>
    <dgm:cxn modelId="{27447D6B-E302-4A8E-9B5C-6FD3D3922BA3}" type="presOf" srcId="{EBEE973B-A7F0-4A3F-BDDA-9E680B3C540F}" destId="{A18E7A87-623E-447F-91B8-C956698542AE}" srcOrd="0" destOrd="0" presId="urn:microsoft.com/office/officeart/2005/8/layout/process1"/>
    <dgm:cxn modelId="{07B1AD7D-1CF1-4B24-93AE-B3D7C5AFF42B}" srcId="{08A55926-19AD-4078-95C2-519480E46E46}" destId="{268C8555-54AF-4C3B-B942-F1E694000773}" srcOrd="0" destOrd="0" parTransId="{6EE1EE8F-0EBA-458B-BCD6-E470E4FDA8A6}" sibTransId="{EBEE973B-A7F0-4A3F-BDDA-9E680B3C540F}"/>
    <dgm:cxn modelId="{B287EF9D-C489-4400-AC5F-AC943279B697}" type="presOf" srcId="{08A55926-19AD-4078-95C2-519480E46E46}" destId="{3C064F4A-D5DF-484D-9F62-D731466287BD}" srcOrd="0" destOrd="0" presId="urn:microsoft.com/office/officeart/2005/8/layout/process1"/>
    <dgm:cxn modelId="{B846A69E-2692-47E0-B4BE-B53FC69B3C3E}" srcId="{08A55926-19AD-4078-95C2-519480E46E46}" destId="{D7170CE9-DC52-4463-A882-14BB93B52A78}" srcOrd="1" destOrd="0" parTransId="{6B788860-4C47-4DF1-9810-A1979590D07D}" sibTransId="{1C8DC920-39E6-4751-BECC-4AFEE9F16892}"/>
    <dgm:cxn modelId="{DECBA5B5-8BA6-4DC4-90BA-EB941B93C0F2}" type="presOf" srcId="{268C8555-54AF-4C3B-B942-F1E694000773}" destId="{FF5B631E-2C67-43F8-9DE2-BFEC3EBE5C77}" srcOrd="0" destOrd="0" presId="urn:microsoft.com/office/officeart/2005/8/layout/process1"/>
    <dgm:cxn modelId="{99C55EC1-F1B0-4396-8761-FEAFA3DBC559}" type="presOf" srcId="{D7170CE9-DC52-4463-A882-14BB93B52A78}" destId="{1E694165-4A89-4AB8-939E-AEEBBB1EA31D}" srcOrd="0" destOrd="0" presId="urn:microsoft.com/office/officeart/2005/8/layout/process1"/>
    <dgm:cxn modelId="{99EB7499-5F29-42ED-84CD-DBFCEE5C8176}" type="presParOf" srcId="{3C064F4A-D5DF-484D-9F62-D731466287BD}" destId="{FF5B631E-2C67-43F8-9DE2-BFEC3EBE5C77}" srcOrd="0" destOrd="0" presId="urn:microsoft.com/office/officeart/2005/8/layout/process1"/>
    <dgm:cxn modelId="{2B98B510-4EE3-4657-8CAF-409657F5FBF3}" type="presParOf" srcId="{3C064F4A-D5DF-484D-9F62-D731466287BD}" destId="{A18E7A87-623E-447F-91B8-C956698542AE}" srcOrd="1" destOrd="0" presId="urn:microsoft.com/office/officeart/2005/8/layout/process1"/>
    <dgm:cxn modelId="{570E058A-C6C5-4671-836A-850FD90C0C37}" type="presParOf" srcId="{A18E7A87-623E-447F-91B8-C956698542AE}" destId="{C52CE3BC-F230-479A-9942-12F0C71262C6}" srcOrd="0" destOrd="0" presId="urn:microsoft.com/office/officeart/2005/8/layout/process1"/>
    <dgm:cxn modelId="{9F60DDEE-FEE0-4D78-AC97-D94131E58E51}" type="presParOf" srcId="{3C064F4A-D5DF-484D-9F62-D731466287BD}" destId="{1E694165-4A89-4AB8-939E-AEEBBB1EA31D}"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4FB836C-C12C-4A55-8D6F-D1F662DF879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s-MX"/>
        </a:p>
      </dgm:t>
    </dgm:pt>
    <dgm:pt modelId="{3CA04E06-53DD-4CF1-B8D5-79968F394BE1}">
      <dgm:prSet phldrT="[Texto]" custT="1"/>
      <dgm:spPr>
        <a:solidFill>
          <a:schemeClr val="accent1"/>
        </a:solidFill>
        <a:ln>
          <a:solidFill>
            <a:schemeClr val="accent1">
              <a:lumMod val="50000"/>
            </a:schemeClr>
          </a:solidFill>
        </a:ln>
      </dgm:spPr>
      <dgm:t>
        <a:bodyPr/>
        <a:lstStyle/>
        <a:p>
          <a:pPr algn="ctr"/>
          <a:r>
            <a:rPr lang="es-MX" sz="1800" dirty="0">
              <a:solidFill>
                <a:schemeClr val="tx1"/>
              </a:solidFill>
              <a:latin typeface="+mn-lt"/>
              <a:cs typeface="Arial" panose="020B0604020202020204" pitchFamily="34" charset="0"/>
            </a:rPr>
            <a:t>Elementos a considerar para su configuración: </a:t>
          </a:r>
        </a:p>
      </dgm:t>
    </dgm:pt>
    <dgm:pt modelId="{0232EECB-3881-4B2B-A0F8-9A71381E6C36}" type="parTrans" cxnId="{8797E6B1-B6D8-4DE0-BC97-B766DB5EEEA4}">
      <dgm:prSet/>
      <dgm:spPr/>
      <dgm:t>
        <a:bodyPr/>
        <a:lstStyle/>
        <a:p>
          <a:endParaRPr lang="es-MX"/>
        </a:p>
      </dgm:t>
    </dgm:pt>
    <dgm:pt modelId="{4F451C26-27D8-4042-A3D0-366340D9C9B7}" type="sibTrans" cxnId="{8797E6B1-B6D8-4DE0-BC97-B766DB5EEEA4}">
      <dgm:prSet/>
      <dgm:spPr>
        <a:ln>
          <a:solidFill>
            <a:schemeClr val="accent1">
              <a:lumMod val="50000"/>
            </a:schemeClr>
          </a:solidFill>
        </a:ln>
      </dgm:spPr>
      <dgm:t>
        <a:bodyPr/>
        <a:lstStyle/>
        <a:p>
          <a:endParaRPr lang="es-MX"/>
        </a:p>
      </dgm:t>
    </dgm:pt>
    <dgm:pt modelId="{FF87CDA1-6663-4A84-A3D0-A58DC9AACA08}">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Día y hora en que se recibió la votación.</a:t>
          </a:r>
        </a:p>
      </dgm:t>
    </dgm:pt>
    <dgm:pt modelId="{A5B3D9D9-8A17-4687-AE8F-53CFAEEE6AC2}" type="parTrans" cxnId="{A6296660-07A4-4173-BAFD-22EC4B6C0888}">
      <dgm:prSet/>
      <dgm:spPr/>
      <dgm:t>
        <a:bodyPr/>
        <a:lstStyle/>
        <a:p>
          <a:endParaRPr lang="es-MX"/>
        </a:p>
      </dgm:t>
    </dgm:pt>
    <dgm:pt modelId="{0123DF9F-5EA7-4DEA-9413-D5DDA279DDB6}" type="sibTrans" cxnId="{A6296660-07A4-4173-BAFD-22EC4B6C0888}">
      <dgm:prSet/>
      <dgm:spPr>
        <a:ln>
          <a:solidFill>
            <a:schemeClr val="accent1">
              <a:lumMod val="50000"/>
            </a:schemeClr>
          </a:solidFill>
        </a:ln>
      </dgm:spPr>
      <dgm:t>
        <a:bodyPr/>
        <a:lstStyle/>
        <a:p>
          <a:endParaRPr lang="es-MX"/>
        </a:p>
      </dgm:t>
    </dgm:pt>
    <dgm:pt modelId="{83A32C31-8E3B-42A1-BE5C-1EF8277F10BF}">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la recepción de la votación se dio en fecha distinta a la señalada para la celebración de la elección.</a:t>
          </a:r>
        </a:p>
      </dgm:t>
    </dgm:pt>
    <dgm:pt modelId="{3CA3651E-8C82-48DC-A11A-13BF2C597EDF}" type="parTrans" cxnId="{CFB17F54-6532-402D-AD5B-2AD53D1D5835}">
      <dgm:prSet/>
      <dgm:spPr/>
      <dgm:t>
        <a:bodyPr/>
        <a:lstStyle/>
        <a:p>
          <a:endParaRPr lang="es-MX"/>
        </a:p>
      </dgm:t>
    </dgm:pt>
    <dgm:pt modelId="{E4C3228B-E38D-4744-8423-D22A65D1DA4A}" type="sibTrans" cxnId="{CFB17F54-6532-402D-AD5B-2AD53D1D5835}">
      <dgm:prSet/>
      <dgm:spPr>
        <a:ln>
          <a:solidFill>
            <a:schemeClr val="accent1">
              <a:lumMod val="50000"/>
            </a:schemeClr>
          </a:solidFill>
        </a:ln>
      </dgm:spPr>
      <dgm:t>
        <a:bodyPr/>
        <a:lstStyle/>
        <a:p>
          <a:endParaRPr lang="es-MX"/>
        </a:p>
      </dgm:t>
    </dgm:pt>
    <dgm:pt modelId="{DBFEB505-81ED-4217-BE5D-7EEDD2B81648}">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la irregularidad fue determinante para el resultado de la votación. </a:t>
          </a:r>
        </a:p>
      </dgm:t>
    </dgm:pt>
    <dgm:pt modelId="{EB2A2476-8EC2-4386-BCEA-32A85793EF68}" type="parTrans" cxnId="{F6990B4B-D77E-48DF-BB0A-C28B4F7A44A2}">
      <dgm:prSet/>
      <dgm:spPr/>
      <dgm:t>
        <a:bodyPr/>
        <a:lstStyle/>
        <a:p>
          <a:endParaRPr lang="es-MX"/>
        </a:p>
      </dgm:t>
    </dgm:pt>
    <dgm:pt modelId="{F0F52C8C-8812-4DE3-B411-98AA9D7E048A}" type="sibTrans" cxnId="{F6990B4B-D77E-48DF-BB0A-C28B4F7A44A2}">
      <dgm:prSet/>
      <dgm:spPr/>
      <dgm:t>
        <a:bodyPr/>
        <a:lstStyle/>
        <a:p>
          <a:endParaRPr lang="es-MX"/>
        </a:p>
      </dgm:t>
    </dgm:pt>
    <dgm:pt modelId="{67C6CC56-0EE3-4FED-BA40-7447B461EDDA}" type="pres">
      <dgm:prSet presAssocID="{44FB836C-C12C-4A55-8D6F-D1F662DF8798}" presName="Name0" presStyleCnt="0">
        <dgm:presLayoutVars>
          <dgm:dir/>
          <dgm:resizeHandles val="exact"/>
        </dgm:presLayoutVars>
      </dgm:prSet>
      <dgm:spPr/>
    </dgm:pt>
    <dgm:pt modelId="{EE37CBA4-00BD-488F-8944-4473D40CB5EE}" type="pres">
      <dgm:prSet presAssocID="{3CA04E06-53DD-4CF1-B8D5-79968F394BE1}" presName="node" presStyleLbl="node1" presStyleIdx="0" presStyleCnt="4" custScaleX="35228" custScaleY="29737">
        <dgm:presLayoutVars>
          <dgm:bulletEnabled val="1"/>
        </dgm:presLayoutVars>
      </dgm:prSet>
      <dgm:spPr/>
    </dgm:pt>
    <dgm:pt modelId="{C09F16D4-47F8-4EE4-858B-795C3C9F5623}" type="pres">
      <dgm:prSet presAssocID="{4F451C26-27D8-4042-A3D0-366340D9C9B7}" presName="sibTrans" presStyleLbl="sibTrans1D1" presStyleIdx="0" presStyleCnt="3"/>
      <dgm:spPr/>
    </dgm:pt>
    <dgm:pt modelId="{8BDADC90-571F-4B07-8214-00C3138D2343}" type="pres">
      <dgm:prSet presAssocID="{4F451C26-27D8-4042-A3D0-366340D9C9B7}" presName="connectorText" presStyleLbl="sibTrans1D1" presStyleIdx="0" presStyleCnt="3"/>
      <dgm:spPr/>
    </dgm:pt>
    <dgm:pt modelId="{5DD0FF48-BC4E-4327-99EE-1DD116F76BBC}" type="pres">
      <dgm:prSet presAssocID="{FF87CDA1-6663-4A84-A3D0-A58DC9AACA08}" presName="node" presStyleLbl="node1" presStyleIdx="1" presStyleCnt="4" custScaleX="32588" custScaleY="25270" custLinFactNeighborX="-8502" custLinFactNeighborY="5272">
        <dgm:presLayoutVars>
          <dgm:bulletEnabled val="1"/>
        </dgm:presLayoutVars>
      </dgm:prSet>
      <dgm:spPr/>
    </dgm:pt>
    <dgm:pt modelId="{11C12862-A30F-47DC-A75F-66A1BDDEC423}" type="pres">
      <dgm:prSet presAssocID="{0123DF9F-5EA7-4DEA-9413-D5DDA279DDB6}" presName="sibTrans" presStyleLbl="sibTrans1D1" presStyleIdx="1" presStyleCnt="3"/>
      <dgm:spPr/>
    </dgm:pt>
    <dgm:pt modelId="{5E5F179D-DB17-45BB-A653-C6060414CAB6}" type="pres">
      <dgm:prSet presAssocID="{0123DF9F-5EA7-4DEA-9413-D5DDA279DDB6}" presName="connectorText" presStyleLbl="sibTrans1D1" presStyleIdx="1" presStyleCnt="3"/>
      <dgm:spPr/>
    </dgm:pt>
    <dgm:pt modelId="{7DEC6758-5AFC-40E4-8624-020E9E3D0A94}" type="pres">
      <dgm:prSet presAssocID="{83A32C31-8E3B-42A1-BE5C-1EF8277F10BF}" presName="node" presStyleLbl="node1" presStyleIdx="2" presStyleCnt="4" custScaleX="35610" custScaleY="27934" custLinFactNeighborX="50414" custLinFactNeighborY="-20878">
        <dgm:presLayoutVars>
          <dgm:bulletEnabled val="1"/>
        </dgm:presLayoutVars>
      </dgm:prSet>
      <dgm:spPr/>
    </dgm:pt>
    <dgm:pt modelId="{E4ECA026-852D-47F4-9FCC-B2AD403D9DAC}" type="pres">
      <dgm:prSet presAssocID="{E4C3228B-E38D-4744-8423-D22A65D1DA4A}" presName="sibTrans" presStyleLbl="sibTrans1D1" presStyleIdx="2" presStyleCnt="3"/>
      <dgm:spPr/>
    </dgm:pt>
    <dgm:pt modelId="{E2DE6947-6E4E-4048-AD88-3DC81B56265B}" type="pres">
      <dgm:prSet presAssocID="{E4C3228B-E38D-4744-8423-D22A65D1DA4A}" presName="connectorText" presStyleLbl="sibTrans1D1" presStyleIdx="2" presStyleCnt="3"/>
      <dgm:spPr/>
    </dgm:pt>
    <dgm:pt modelId="{36425F5F-1575-4B7C-BEED-C8D6CEBAECAD}" type="pres">
      <dgm:prSet presAssocID="{DBFEB505-81ED-4217-BE5D-7EEDD2B81648}" presName="node" presStyleLbl="node1" presStyleIdx="3" presStyleCnt="4" custScaleX="41613" custScaleY="23032" custLinFactNeighborX="-8095" custLinFactNeighborY="10992">
        <dgm:presLayoutVars>
          <dgm:bulletEnabled val="1"/>
        </dgm:presLayoutVars>
      </dgm:prSet>
      <dgm:spPr/>
    </dgm:pt>
  </dgm:ptLst>
  <dgm:cxnLst>
    <dgm:cxn modelId="{2651A603-68C1-4174-B8D4-A39E891299EF}" type="presOf" srcId="{0123DF9F-5EA7-4DEA-9413-D5DDA279DDB6}" destId="{11C12862-A30F-47DC-A75F-66A1BDDEC423}" srcOrd="0" destOrd="0" presId="urn:microsoft.com/office/officeart/2005/8/layout/bProcess3"/>
    <dgm:cxn modelId="{38F02F17-F59F-43FB-954B-5D5E9C5A8050}" type="presOf" srcId="{E4C3228B-E38D-4744-8423-D22A65D1DA4A}" destId="{E2DE6947-6E4E-4048-AD88-3DC81B56265B}" srcOrd="1" destOrd="0" presId="urn:microsoft.com/office/officeart/2005/8/layout/bProcess3"/>
    <dgm:cxn modelId="{31183529-9636-4568-A36E-DA3C281C7319}" type="presOf" srcId="{FF87CDA1-6663-4A84-A3D0-A58DC9AACA08}" destId="{5DD0FF48-BC4E-4327-99EE-1DD116F76BBC}" srcOrd="0" destOrd="0" presId="urn:microsoft.com/office/officeart/2005/8/layout/bProcess3"/>
    <dgm:cxn modelId="{BB1E7B34-98A9-48A2-938E-F58110A3D55E}" type="presOf" srcId="{DBFEB505-81ED-4217-BE5D-7EEDD2B81648}" destId="{36425F5F-1575-4B7C-BEED-C8D6CEBAECAD}" srcOrd="0" destOrd="0" presId="urn:microsoft.com/office/officeart/2005/8/layout/bProcess3"/>
    <dgm:cxn modelId="{A6296660-07A4-4173-BAFD-22EC4B6C0888}" srcId="{44FB836C-C12C-4A55-8D6F-D1F662DF8798}" destId="{FF87CDA1-6663-4A84-A3D0-A58DC9AACA08}" srcOrd="1" destOrd="0" parTransId="{A5B3D9D9-8A17-4687-AE8F-53CFAEEE6AC2}" sibTransId="{0123DF9F-5EA7-4DEA-9413-D5DDA279DDB6}"/>
    <dgm:cxn modelId="{F6990B4B-D77E-48DF-BB0A-C28B4F7A44A2}" srcId="{44FB836C-C12C-4A55-8D6F-D1F662DF8798}" destId="{DBFEB505-81ED-4217-BE5D-7EEDD2B81648}" srcOrd="3" destOrd="0" parTransId="{EB2A2476-8EC2-4386-BCEA-32A85793EF68}" sibTransId="{F0F52C8C-8812-4DE3-B411-98AA9D7E048A}"/>
    <dgm:cxn modelId="{CFB17F54-6532-402D-AD5B-2AD53D1D5835}" srcId="{44FB836C-C12C-4A55-8D6F-D1F662DF8798}" destId="{83A32C31-8E3B-42A1-BE5C-1EF8277F10BF}" srcOrd="2" destOrd="0" parTransId="{3CA3651E-8C82-48DC-A11A-13BF2C597EDF}" sibTransId="{E4C3228B-E38D-4744-8423-D22A65D1DA4A}"/>
    <dgm:cxn modelId="{ACE82F7F-231B-4EDE-A7B6-7ED96301ABBB}" type="presOf" srcId="{3CA04E06-53DD-4CF1-B8D5-79968F394BE1}" destId="{EE37CBA4-00BD-488F-8944-4473D40CB5EE}" srcOrd="0" destOrd="0" presId="urn:microsoft.com/office/officeart/2005/8/layout/bProcess3"/>
    <dgm:cxn modelId="{18D9D99C-D125-4ACD-B373-A22A921C6144}" type="presOf" srcId="{4F451C26-27D8-4042-A3D0-366340D9C9B7}" destId="{C09F16D4-47F8-4EE4-858B-795C3C9F5623}" srcOrd="0" destOrd="0" presId="urn:microsoft.com/office/officeart/2005/8/layout/bProcess3"/>
    <dgm:cxn modelId="{E1D5F2A7-1CC5-4104-B8AB-3F15983C172A}" type="presOf" srcId="{83A32C31-8E3B-42A1-BE5C-1EF8277F10BF}" destId="{7DEC6758-5AFC-40E4-8624-020E9E3D0A94}" srcOrd="0" destOrd="0" presId="urn:microsoft.com/office/officeart/2005/8/layout/bProcess3"/>
    <dgm:cxn modelId="{8797E6B1-B6D8-4DE0-BC97-B766DB5EEEA4}" srcId="{44FB836C-C12C-4A55-8D6F-D1F662DF8798}" destId="{3CA04E06-53DD-4CF1-B8D5-79968F394BE1}" srcOrd="0" destOrd="0" parTransId="{0232EECB-3881-4B2B-A0F8-9A71381E6C36}" sibTransId="{4F451C26-27D8-4042-A3D0-366340D9C9B7}"/>
    <dgm:cxn modelId="{82B167B3-3756-4D71-9CD9-6A3B14D605DB}" type="presOf" srcId="{E4C3228B-E38D-4744-8423-D22A65D1DA4A}" destId="{E4ECA026-852D-47F4-9FCC-B2AD403D9DAC}" srcOrd="0" destOrd="0" presId="urn:microsoft.com/office/officeart/2005/8/layout/bProcess3"/>
    <dgm:cxn modelId="{5CEA48DB-7BD0-4734-8BF7-DE05CDD48992}" type="presOf" srcId="{0123DF9F-5EA7-4DEA-9413-D5DDA279DDB6}" destId="{5E5F179D-DB17-45BB-A653-C6060414CAB6}" srcOrd="1" destOrd="0" presId="urn:microsoft.com/office/officeart/2005/8/layout/bProcess3"/>
    <dgm:cxn modelId="{A655F3E3-CD22-43F0-8911-064619782187}" type="presOf" srcId="{44FB836C-C12C-4A55-8D6F-D1F662DF8798}" destId="{67C6CC56-0EE3-4FED-BA40-7447B461EDDA}" srcOrd="0" destOrd="0" presId="urn:microsoft.com/office/officeart/2005/8/layout/bProcess3"/>
    <dgm:cxn modelId="{511B54FB-C39C-4778-880B-F1A1BB253F9D}" type="presOf" srcId="{4F451C26-27D8-4042-A3D0-366340D9C9B7}" destId="{8BDADC90-571F-4B07-8214-00C3138D2343}" srcOrd="1" destOrd="0" presId="urn:microsoft.com/office/officeart/2005/8/layout/bProcess3"/>
    <dgm:cxn modelId="{C8D91794-1C1B-4CD0-85AD-0038A230AB2E}" type="presParOf" srcId="{67C6CC56-0EE3-4FED-BA40-7447B461EDDA}" destId="{EE37CBA4-00BD-488F-8944-4473D40CB5EE}" srcOrd="0" destOrd="0" presId="urn:microsoft.com/office/officeart/2005/8/layout/bProcess3"/>
    <dgm:cxn modelId="{338AA8AB-9C85-46ED-9F6E-6EE6890F73FB}" type="presParOf" srcId="{67C6CC56-0EE3-4FED-BA40-7447B461EDDA}" destId="{C09F16D4-47F8-4EE4-858B-795C3C9F5623}" srcOrd="1" destOrd="0" presId="urn:microsoft.com/office/officeart/2005/8/layout/bProcess3"/>
    <dgm:cxn modelId="{3EA94CD6-25BE-4C7C-8EE7-22F6F5447D11}" type="presParOf" srcId="{C09F16D4-47F8-4EE4-858B-795C3C9F5623}" destId="{8BDADC90-571F-4B07-8214-00C3138D2343}" srcOrd="0" destOrd="0" presId="urn:microsoft.com/office/officeart/2005/8/layout/bProcess3"/>
    <dgm:cxn modelId="{33F11602-D01E-476E-BA1C-F8D08FE98305}" type="presParOf" srcId="{67C6CC56-0EE3-4FED-BA40-7447B461EDDA}" destId="{5DD0FF48-BC4E-4327-99EE-1DD116F76BBC}" srcOrd="2" destOrd="0" presId="urn:microsoft.com/office/officeart/2005/8/layout/bProcess3"/>
    <dgm:cxn modelId="{7D7157A8-CA57-4F68-B7BD-9CD1BDB97AE2}" type="presParOf" srcId="{67C6CC56-0EE3-4FED-BA40-7447B461EDDA}" destId="{11C12862-A30F-47DC-A75F-66A1BDDEC423}" srcOrd="3" destOrd="0" presId="urn:microsoft.com/office/officeart/2005/8/layout/bProcess3"/>
    <dgm:cxn modelId="{8885CDD0-E4EA-4442-980B-311C37B0C9B6}" type="presParOf" srcId="{11C12862-A30F-47DC-A75F-66A1BDDEC423}" destId="{5E5F179D-DB17-45BB-A653-C6060414CAB6}" srcOrd="0" destOrd="0" presId="urn:microsoft.com/office/officeart/2005/8/layout/bProcess3"/>
    <dgm:cxn modelId="{105F9993-E423-4644-A8BA-7560B82C0E21}" type="presParOf" srcId="{67C6CC56-0EE3-4FED-BA40-7447B461EDDA}" destId="{7DEC6758-5AFC-40E4-8624-020E9E3D0A94}" srcOrd="4" destOrd="0" presId="urn:microsoft.com/office/officeart/2005/8/layout/bProcess3"/>
    <dgm:cxn modelId="{A5802735-7B1B-4582-BBCF-552E7031AFB3}" type="presParOf" srcId="{67C6CC56-0EE3-4FED-BA40-7447B461EDDA}" destId="{E4ECA026-852D-47F4-9FCC-B2AD403D9DAC}" srcOrd="5" destOrd="0" presId="urn:microsoft.com/office/officeart/2005/8/layout/bProcess3"/>
    <dgm:cxn modelId="{9A3172A1-6FAF-4AF3-8E46-8F4EBFA4FA7E}" type="presParOf" srcId="{E4ECA026-852D-47F4-9FCC-B2AD403D9DAC}" destId="{E2DE6947-6E4E-4048-AD88-3DC81B56265B}" srcOrd="0" destOrd="0" presId="urn:microsoft.com/office/officeart/2005/8/layout/bProcess3"/>
    <dgm:cxn modelId="{8BEB9B23-1BC3-4BEC-BFFA-8298D53EC6B4}" type="presParOf" srcId="{67C6CC56-0EE3-4FED-BA40-7447B461EDDA}" destId="{36425F5F-1575-4B7C-BEED-C8D6CEBAECAD}"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99A4A6F-80F2-4D48-86CB-2FBC82FC8914}" type="doc">
      <dgm:prSet loTypeId="urn:microsoft.com/office/officeart/2005/8/layout/process5" loCatId="process" qsTypeId="urn:microsoft.com/office/officeart/2005/8/quickstyle/simple1" qsCatId="simple" csTypeId="urn:microsoft.com/office/officeart/2005/8/colors/accent1_2" csCatId="accent1" phldr="1"/>
      <dgm:spPr/>
      <dgm:t>
        <a:bodyPr/>
        <a:lstStyle/>
        <a:p>
          <a:endParaRPr lang="es-MX"/>
        </a:p>
      </dgm:t>
    </dgm:pt>
    <dgm:pt modelId="{A3F1357C-2B1D-4601-A7D8-8974F80E9B94}">
      <dgm:prSet phldrT="[Texto]" custT="1"/>
      <dgm:spPr>
        <a:ln>
          <a:solidFill>
            <a:schemeClr val="accent1">
              <a:lumMod val="50000"/>
            </a:schemeClr>
          </a:solidFill>
        </a:ln>
      </dgm:spPr>
      <dgm:t>
        <a:bodyPr/>
        <a:lstStyle/>
        <a:p>
          <a:r>
            <a:rPr lang="es-MX" sz="1800" dirty="0">
              <a:solidFill>
                <a:schemeClr val="tx1"/>
              </a:solidFill>
              <a:latin typeface="+mn-lt"/>
              <a:cs typeface="Arial" panose="020B0604020202020204" pitchFamily="34" charset="0"/>
            </a:rPr>
            <a:t>Supuestos que se pueden presentar:</a:t>
          </a:r>
        </a:p>
      </dgm:t>
    </dgm:pt>
    <dgm:pt modelId="{19500E61-AF6C-420D-ABF2-B8C4E4443B34}" type="parTrans" cxnId="{9B9501FA-671D-48FC-8E39-6568800DE7CE}">
      <dgm:prSet/>
      <dgm:spPr/>
      <dgm:t>
        <a:bodyPr/>
        <a:lstStyle/>
        <a:p>
          <a:endParaRPr lang="es-MX"/>
        </a:p>
      </dgm:t>
    </dgm:pt>
    <dgm:pt modelId="{4AAA31A1-3008-4362-8D3C-096539228B89}" type="sibTrans" cxnId="{9B9501FA-671D-48FC-8E39-6568800DE7CE}">
      <dgm:prSet/>
      <dgm:spPr>
        <a:solidFill>
          <a:schemeClr val="accent1">
            <a:lumMod val="50000"/>
          </a:schemeClr>
        </a:solidFill>
        <a:ln>
          <a:solidFill>
            <a:schemeClr val="accent1">
              <a:lumMod val="50000"/>
            </a:schemeClr>
          </a:solidFill>
        </a:ln>
      </dgm:spPr>
      <dgm:t>
        <a:bodyPr/>
        <a:lstStyle/>
        <a:p>
          <a:endParaRPr lang="es-MX"/>
        </a:p>
      </dgm:t>
    </dgm:pt>
    <dgm:pt modelId="{8541581F-B343-409E-9CB2-8850ED8E91CE}">
      <dgm:prSet phldrT="[Texto]" custT="1"/>
      <dgm:spPr>
        <a:solidFill>
          <a:schemeClr val="accent1">
            <a:lumMod val="20000"/>
            <a:lumOff val="80000"/>
          </a:schemeClr>
        </a:solidFill>
        <a:ln>
          <a:solidFill>
            <a:schemeClr val="accent1">
              <a:lumMod val="50000"/>
            </a:schemeClr>
          </a:solidFill>
        </a:ln>
      </dgm:spPr>
      <dgm:t>
        <a:bodyPr/>
        <a:lstStyle/>
        <a:p>
          <a:pPr algn="just"/>
          <a:r>
            <a:rPr lang="es-MX" sz="1600" dirty="0">
              <a:solidFill>
                <a:schemeClr val="tx1"/>
              </a:solidFill>
              <a:latin typeface="+mn-lt"/>
              <a:cs typeface="Arial" panose="020B0604020202020204" pitchFamily="34" charset="0"/>
            </a:rPr>
            <a:t>* Recepción de la votación en fecha distinta. </a:t>
          </a:r>
        </a:p>
        <a:p>
          <a:pPr algn="just"/>
          <a:r>
            <a:rPr lang="es-MX" sz="1600" dirty="0">
              <a:solidFill>
                <a:schemeClr val="tx1"/>
              </a:solidFill>
              <a:latin typeface="+mn-lt"/>
              <a:cs typeface="Arial" panose="020B0604020202020204" pitchFamily="34" charset="0"/>
            </a:rPr>
            <a:t>* Recepción de la votación antes de la hora autorizada.</a:t>
          </a:r>
        </a:p>
        <a:p>
          <a:pPr algn="just"/>
          <a:r>
            <a:rPr lang="es-MX" sz="1600" dirty="0">
              <a:solidFill>
                <a:schemeClr val="tx1"/>
              </a:solidFill>
              <a:latin typeface="+mn-lt"/>
              <a:cs typeface="Arial" panose="020B0604020202020204" pitchFamily="34" charset="0"/>
            </a:rPr>
            <a:t>* Recepción de la votación en hora posterior a las 8hrs del día de la elección. </a:t>
          </a:r>
        </a:p>
        <a:p>
          <a:pPr algn="just"/>
          <a:r>
            <a:rPr lang="es-MX" sz="1600" dirty="0">
              <a:solidFill>
                <a:schemeClr val="tx1"/>
              </a:solidFill>
              <a:latin typeface="+mn-lt"/>
              <a:cs typeface="Arial" panose="020B0604020202020204" pitchFamily="34" charset="0"/>
            </a:rPr>
            <a:t>* Cierre anticipado de la votación.</a:t>
          </a:r>
        </a:p>
        <a:p>
          <a:pPr algn="just"/>
          <a:r>
            <a:rPr lang="es-MX" sz="1600" dirty="0">
              <a:solidFill>
                <a:schemeClr val="tx1"/>
              </a:solidFill>
              <a:latin typeface="+mn-lt"/>
              <a:cs typeface="Arial" panose="020B0604020202020204" pitchFamily="34" charset="0"/>
            </a:rPr>
            <a:t>* Recepción de la votación en hora posterior a las 18hrs del día de la elección, sin causa justificada. </a:t>
          </a:r>
        </a:p>
        <a:p>
          <a:pPr algn="just"/>
          <a:r>
            <a:rPr lang="es-MX" sz="1600" dirty="0">
              <a:solidFill>
                <a:schemeClr val="tx1"/>
              </a:solidFill>
              <a:latin typeface="+mn-lt"/>
              <a:cs typeface="Arial" panose="020B0604020202020204" pitchFamily="34" charset="0"/>
            </a:rPr>
            <a:t>* Interrupción de la votación. </a:t>
          </a:r>
        </a:p>
      </dgm:t>
    </dgm:pt>
    <dgm:pt modelId="{85A5D269-C251-4626-9CA5-78B9EF2D9891}" type="parTrans" cxnId="{19D0A83E-A547-4C34-A483-B1D7669CE51A}">
      <dgm:prSet/>
      <dgm:spPr/>
      <dgm:t>
        <a:bodyPr/>
        <a:lstStyle/>
        <a:p>
          <a:endParaRPr lang="es-MX"/>
        </a:p>
      </dgm:t>
    </dgm:pt>
    <dgm:pt modelId="{580EFBB7-5D4F-404A-9BC7-48268FDAC79E}" type="sibTrans" cxnId="{19D0A83E-A547-4C34-A483-B1D7669CE51A}">
      <dgm:prSet/>
      <dgm:spPr/>
      <dgm:t>
        <a:bodyPr/>
        <a:lstStyle/>
        <a:p>
          <a:endParaRPr lang="es-MX"/>
        </a:p>
      </dgm:t>
    </dgm:pt>
    <dgm:pt modelId="{3D612C43-7F12-4687-9543-BEBE2DE80E01}" type="pres">
      <dgm:prSet presAssocID="{F99A4A6F-80F2-4D48-86CB-2FBC82FC8914}" presName="diagram" presStyleCnt="0">
        <dgm:presLayoutVars>
          <dgm:dir/>
          <dgm:resizeHandles val="exact"/>
        </dgm:presLayoutVars>
      </dgm:prSet>
      <dgm:spPr/>
    </dgm:pt>
    <dgm:pt modelId="{83B9882F-8E77-4813-801C-25490C7CFF68}" type="pres">
      <dgm:prSet presAssocID="{A3F1357C-2B1D-4601-A7D8-8974F80E9B94}" presName="node" presStyleLbl="node1" presStyleIdx="0" presStyleCnt="2" custScaleX="48205" custScaleY="64388">
        <dgm:presLayoutVars>
          <dgm:bulletEnabled val="1"/>
        </dgm:presLayoutVars>
      </dgm:prSet>
      <dgm:spPr/>
    </dgm:pt>
    <dgm:pt modelId="{C6FE99E3-025D-4271-8F7A-580B73FE1472}" type="pres">
      <dgm:prSet presAssocID="{4AAA31A1-3008-4362-8D3C-096539228B89}" presName="sibTrans" presStyleLbl="sibTrans2D1" presStyleIdx="0" presStyleCnt="1"/>
      <dgm:spPr/>
    </dgm:pt>
    <dgm:pt modelId="{A731CA75-FC7C-46AA-90CE-0E839DC90F2E}" type="pres">
      <dgm:prSet presAssocID="{4AAA31A1-3008-4362-8D3C-096539228B89}" presName="connectorText" presStyleLbl="sibTrans2D1" presStyleIdx="0" presStyleCnt="1"/>
      <dgm:spPr/>
    </dgm:pt>
    <dgm:pt modelId="{B7FB4445-1DE0-4678-B850-A32CB7E33DE8}" type="pres">
      <dgm:prSet presAssocID="{8541581F-B343-409E-9CB2-8850ED8E91CE}" presName="node" presStyleLbl="node1" presStyleIdx="1" presStyleCnt="2" custScaleY="132115">
        <dgm:presLayoutVars>
          <dgm:bulletEnabled val="1"/>
        </dgm:presLayoutVars>
      </dgm:prSet>
      <dgm:spPr/>
    </dgm:pt>
  </dgm:ptLst>
  <dgm:cxnLst>
    <dgm:cxn modelId="{2D983110-1285-4205-8A4D-0A04A7DAEE5D}" type="presOf" srcId="{F99A4A6F-80F2-4D48-86CB-2FBC82FC8914}" destId="{3D612C43-7F12-4687-9543-BEBE2DE80E01}" srcOrd="0" destOrd="0" presId="urn:microsoft.com/office/officeart/2005/8/layout/process5"/>
    <dgm:cxn modelId="{19D0A83E-A547-4C34-A483-B1D7669CE51A}" srcId="{F99A4A6F-80F2-4D48-86CB-2FBC82FC8914}" destId="{8541581F-B343-409E-9CB2-8850ED8E91CE}" srcOrd="1" destOrd="0" parTransId="{85A5D269-C251-4626-9CA5-78B9EF2D9891}" sibTransId="{580EFBB7-5D4F-404A-9BC7-48268FDAC79E}"/>
    <dgm:cxn modelId="{BAEA0053-9B67-47ED-BD25-9BA9AEA5E736}" type="presOf" srcId="{4AAA31A1-3008-4362-8D3C-096539228B89}" destId="{A731CA75-FC7C-46AA-90CE-0E839DC90F2E}" srcOrd="1" destOrd="0" presId="urn:microsoft.com/office/officeart/2005/8/layout/process5"/>
    <dgm:cxn modelId="{E02FA89D-DFE1-4F7D-B0F1-95BF370DBF69}" type="presOf" srcId="{A3F1357C-2B1D-4601-A7D8-8974F80E9B94}" destId="{83B9882F-8E77-4813-801C-25490C7CFF68}" srcOrd="0" destOrd="0" presId="urn:microsoft.com/office/officeart/2005/8/layout/process5"/>
    <dgm:cxn modelId="{707512C5-7757-4EF2-9707-B57B074425B3}" type="presOf" srcId="{4AAA31A1-3008-4362-8D3C-096539228B89}" destId="{C6FE99E3-025D-4271-8F7A-580B73FE1472}" srcOrd="0" destOrd="0" presId="urn:microsoft.com/office/officeart/2005/8/layout/process5"/>
    <dgm:cxn modelId="{0518EFF7-CF0B-4887-9CB4-ACE435DFDE64}" type="presOf" srcId="{8541581F-B343-409E-9CB2-8850ED8E91CE}" destId="{B7FB4445-1DE0-4678-B850-A32CB7E33DE8}" srcOrd="0" destOrd="0" presId="urn:microsoft.com/office/officeart/2005/8/layout/process5"/>
    <dgm:cxn modelId="{9B9501FA-671D-48FC-8E39-6568800DE7CE}" srcId="{F99A4A6F-80F2-4D48-86CB-2FBC82FC8914}" destId="{A3F1357C-2B1D-4601-A7D8-8974F80E9B94}" srcOrd="0" destOrd="0" parTransId="{19500E61-AF6C-420D-ABF2-B8C4E4443B34}" sibTransId="{4AAA31A1-3008-4362-8D3C-096539228B89}"/>
    <dgm:cxn modelId="{CADEDD6F-371B-486D-A0C0-EDD799E11E17}" type="presParOf" srcId="{3D612C43-7F12-4687-9543-BEBE2DE80E01}" destId="{83B9882F-8E77-4813-801C-25490C7CFF68}" srcOrd="0" destOrd="0" presId="urn:microsoft.com/office/officeart/2005/8/layout/process5"/>
    <dgm:cxn modelId="{E45C4017-02B4-4FAE-B080-314048218D53}" type="presParOf" srcId="{3D612C43-7F12-4687-9543-BEBE2DE80E01}" destId="{C6FE99E3-025D-4271-8F7A-580B73FE1472}" srcOrd="1" destOrd="0" presId="urn:microsoft.com/office/officeart/2005/8/layout/process5"/>
    <dgm:cxn modelId="{71CF112F-732A-4AD6-A30F-C3602DA07180}" type="presParOf" srcId="{C6FE99E3-025D-4271-8F7A-580B73FE1472}" destId="{A731CA75-FC7C-46AA-90CE-0E839DC90F2E}" srcOrd="0" destOrd="0" presId="urn:microsoft.com/office/officeart/2005/8/layout/process5"/>
    <dgm:cxn modelId="{EA3E8040-B04D-4E46-AB9A-D75138CB85A9}" type="presParOf" srcId="{3D612C43-7F12-4687-9543-BEBE2DE80E01}" destId="{B7FB4445-1DE0-4678-B850-A32CB7E33DE8}" srcOrd="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AD37F8A-E295-409A-A536-DE0BEEB9A314}"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s-MX"/>
        </a:p>
      </dgm:t>
    </dgm:pt>
    <dgm:pt modelId="{1E8A932C-CFF9-490F-8340-C1E682BE1F16}">
      <dgm:prSet phldrT="[Texto]" custT="1"/>
      <dgm:spPr>
        <a:solidFill>
          <a:schemeClr val="bg1"/>
        </a:solidFill>
        <a:ln>
          <a:solidFill>
            <a:schemeClr val="accent1">
              <a:lumMod val="50000"/>
            </a:schemeClr>
          </a:solidFill>
        </a:ln>
      </dgm:spPr>
      <dgm:t>
        <a:bodyPr/>
        <a:lstStyle/>
        <a:p>
          <a:pPr algn="just"/>
          <a:r>
            <a:rPr lang="es-MX" sz="1200" dirty="0">
              <a:solidFill>
                <a:schemeClr val="tx1"/>
              </a:solidFill>
              <a:latin typeface="+mn-lt"/>
              <a:cs typeface="Arial" panose="020B0604020202020204" pitchFamily="34" charset="0"/>
            </a:rPr>
            <a:t>Que se permita sufragar sin credencial para votar o sin que el nombre del ciudadano aparezca en la lista nominal de electores. </a:t>
          </a:r>
        </a:p>
      </dgm:t>
    </dgm:pt>
    <dgm:pt modelId="{1B8D2F8F-3FD2-4338-8741-74BB4FD2E64C}" type="parTrans" cxnId="{8B1CCEFD-2532-4B09-8DD5-7604F71302D6}">
      <dgm:prSet/>
      <dgm:spPr/>
      <dgm:t>
        <a:bodyPr/>
        <a:lstStyle/>
        <a:p>
          <a:endParaRPr lang="es-MX"/>
        </a:p>
      </dgm:t>
    </dgm:pt>
    <dgm:pt modelId="{ADB37684-B0DC-40A2-AA9E-60805F507F8C}" type="sibTrans" cxnId="{8B1CCEFD-2532-4B09-8DD5-7604F71302D6}">
      <dgm:prSet/>
      <dgm:spPr>
        <a:solidFill>
          <a:schemeClr val="accent1">
            <a:lumMod val="50000"/>
          </a:schemeClr>
        </a:solidFill>
        <a:ln>
          <a:solidFill>
            <a:schemeClr val="accent1"/>
          </a:solidFill>
        </a:ln>
      </dgm:spPr>
      <dgm:t>
        <a:bodyPr/>
        <a:lstStyle/>
        <a:p>
          <a:endParaRPr lang="es-MX"/>
        </a:p>
      </dgm:t>
    </dgm:pt>
    <dgm:pt modelId="{53B758F7-C8D5-4BFA-B222-F0AADF8F8363}">
      <dgm:prSet phldrT="[Texto]" custT="1"/>
      <dgm:spPr>
        <a:solidFill>
          <a:schemeClr val="bg1"/>
        </a:solidFill>
        <a:ln>
          <a:solidFill>
            <a:schemeClr val="accent1">
              <a:lumMod val="50000"/>
            </a:schemeClr>
          </a:solidFill>
        </a:ln>
      </dgm:spPr>
      <dgm:t>
        <a:bodyPr/>
        <a:lstStyle/>
        <a:p>
          <a:pPr algn="just"/>
          <a:r>
            <a:rPr lang="es-MX" sz="1200" dirty="0">
              <a:solidFill>
                <a:schemeClr val="tx1"/>
              </a:solidFill>
              <a:latin typeface="Arial" panose="020B0604020202020204" pitchFamily="34" charset="0"/>
              <a:cs typeface="Arial" panose="020B0604020202020204" pitchFamily="34" charset="0"/>
            </a:rPr>
            <a:t>Que la irregularidad fue determinante para el resultado de la votación. </a:t>
          </a:r>
        </a:p>
      </dgm:t>
    </dgm:pt>
    <dgm:pt modelId="{ABD1F28C-08C4-4E8C-808B-5DC1DB8DD543}" type="parTrans" cxnId="{F841B3BF-4C66-4B31-98C0-796E485C304B}">
      <dgm:prSet/>
      <dgm:spPr/>
      <dgm:t>
        <a:bodyPr/>
        <a:lstStyle/>
        <a:p>
          <a:endParaRPr lang="es-MX"/>
        </a:p>
      </dgm:t>
    </dgm:pt>
    <dgm:pt modelId="{2D140EA6-A778-4B2D-8DEA-52FDCFC6B571}" type="sibTrans" cxnId="{F841B3BF-4C66-4B31-98C0-796E485C304B}">
      <dgm:prSet/>
      <dgm:spPr>
        <a:solidFill>
          <a:schemeClr val="accent1">
            <a:lumMod val="50000"/>
          </a:schemeClr>
        </a:solidFill>
        <a:ln>
          <a:solidFill>
            <a:schemeClr val="accent1"/>
          </a:solidFill>
        </a:ln>
      </dgm:spPr>
      <dgm:t>
        <a:bodyPr/>
        <a:lstStyle/>
        <a:p>
          <a:endParaRPr lang="es-MX"/>
        </a:p>
      </dgm:t>
    </dgm:pt>
    <dgm:pt modelId="{21E4283A-37F9-4B30-B11F-F70AC958F01D}">
      <dgm:prSet phldrT="[Texto]" custT="1"/>
      <dgm:spPr>
        <a:solidFill>
          <a:schemeClr val="bg1"/>
        </a:solidFill>
        <a:ln>
          <a:solidFill>
            <a:schemeClr val="accent1">
              <a:lumMod val="50000"/>
            </a:schemeClr>
          </a:solidFill>
        </a:ln>
      </dgm:spPr>
      <dgm:t>
        <a:bodyPr/>
        <a:lstStyle/>
        <a:p>
          <a:pPr algn="just"/>
          <a:r>
            <a:rPr lang="es-MX" sz="1200" dirty="0">
              <a:solidFill>
                <a:schemeClr val="tx1"/>
              </a:solidFill>
              <a:latin typeface="+mn-lt"/>
              <a:cs typeface="Arial" panose="020B0604020202020204" pitchFamily="34" charset="0"/>
            </a:rPr>
            <a:t>Que se haya permitido sufragar a ciudadanos que no se encuentren en algún supuesto de excepción.  </a:t>
          </a:r>
        </a:p>
      </dgm:t>
    </dgm:pt>
    <dgm:pt modelId="{53741742-1005-4F54-98E0-9C96CDBBAFE9}" type="parTrans" cxnId="{FBF9C865-2548-4041-A126-5086FF2C41A3}">
      <dgm:prSet/>
      <dgm:spPr/>
      <dgm:t>
        <a:bodyPr/>
        <a:lstStyle/>
        <a:p>
          <a:endParaRPr lang="es-MX"/>
        </a:p>
      </dgm:t>
    </dgm:pt>
    <dgm:pt modelId="{2AA44450-2E65-4318-B449-65030EC12685}" type="sibTrans" cxnId="{FBF9C865-2548-4041-A126-5086FF2C41A3}">
      <dgm:prSet/>
      <dgm:spPr>
        <a:solidFill>
          <a:schemeClr val="accent1">
            <a:lumMod val="50000"/>
          </a:schemeClr>
        </a:solidFill>
        <a:ln>
          <a:solidFill>
            <a:schemeClr val="accent1"/>
          </a:solidFill>
        </a:ln>
      </dgm:spPr>
      <dgm:t>
        <a:bodyPr/>
        <a:lstStyle/>
        <a:p>
          <a:endParaRPr lang="es-MX"/>
        </a:p>
      </dgm:t>
    </dgm:pt>
    <dgm:pt modelId="{043EF32A-BBCC-4FD1-A835-BF765999AD9D}">
      <dgm:prSet phldrT="[Texto]" custT="1"/>
      <dgm:spPr/>
      <dgm:t>
        <a:bodyPr/>
        <a:lstStyle/>
        <a:p>
          <a:r>
            <a:rPr lang="es-MX" sz="1800" dirty="0">
              <a:solidFill>
                <a:schemeClr val="tx1"/>
              </a:solidFill>
              <a:latin typeface="+mn-lt"/>
              <a:cs typeface="Arial" panose="020B0604020202020204" pitchFamily="34" charset="0"/>
            </a:rPr>
            <a:t>Elementos a considerar para su configuración</a:t>
          </a:r>
        </a:p>
      </dgm:t>
    </dgm:pt>
    <dgm:pt modelId="{44A176FE-C52C-42C3-82C5-3A9E2150D5B3}" type="sibTrans" cxnId="{854689ED-F4A0-455A-8E22-922E81C542F4}">
      <dgm:prSet/>
      <dgm:spPr/>
      <dgm:t>
        <a:bodyPr/>
        <a:lstStyle/>
        <a:p>
          <a:endParaRPr lang="es-MX"/>
        </a:p>
      </dgm:t>
    </dgm:pt>
    <dgm:pt modelId="{395C5211-7775-47CB-9B43-D2319D92BCE2}" type="parTrans" cxnId="{854689ED-F4A0-455A-8E22-922E81C542F4}">
      <dgm:prSet/>
      <dgm:spPr/>
      <dgm:t>
        <a:bodyPr/>
        <a:lstStyle/>
        <a:p>
          <a:endParaRPr lang="es-MX"/>
        </a:p>
      </dgm:t>
    </dgm:pt>
    <dgm:pt modelId="{9567F695-C1B3-44B9-8161-B7690FAA07FA}" type="pres">
      <dgm:prSet presAssocID="{4AD37F8A-E295-409A-A536-DE0BEEB9A314}" presName="Name0" presStyleCnt="0">
        <dgm:presLayoutVars>
          <dgm:chMax val="1"/>
          <dgm:dir/>
          <dgm:animLvl val="ctr"/>
          <dgm:resizeHandles val="exact"/>
        </dgm:presLayoutVars>
      </dgm:prSet>
      <dgm:spPr/>
    </dgm:pt>
    <dgm:pt modelId="{F2A2553E-5336-4D40-87EE-85429F737F4C}" type="pres">
      <dgm:prSet presAssocID="{043EF32A-BBCC-4FD1-A835-BF765999AD9D}" presName="centerShape" presStyleLbl="node0" presStyleIdx="0" presStyleCnt="1"/>
      <dgm:spPr/>
    </dgm:pt>
    <dgm:pt modelId="{D92FA5A4-BE5E-4CF0-89F2-BBB5B86E5AA1}" type="pres">
      <dgm:prSet presAssocID="{1E8A932C-CFF9-490F-8340-C1E682BE1F16}" presName="node" presStyleLbl="node1" presStyleIdx="0" presStyleCnt="3" custScaleX="141093" custScaleY="135678">
        <dgm:presLayoutVars>
          <dgm:bulletEnabled val="1"/>
        </dgm:presLayoutVars>
      </dgm:prSet>
      <dgm:spPr/>
    </dgm:pt>
    <dgm:pt modelId="{41E2B8ED-7946-485B-A2A2-A38D7E9394B2}" type="pres">
      <dgm:prSet presAssocID="{1E8A932C-CFF9-490F-8340-C1E682BE1F16}" presName="dummy" presStyleCnt="0"/>
      <dgm:spPr/>
    </dgm:pt>
    <dgm:pt modelId="{716CB30F-9DFB-42D8-9E7F-697E2BE9A6C8}" type="pres">
      <dgm:prSet presAssocID="{ADB37684-B0DC-40A2-AA9E-60805F507F8C}" presName="sibTrans" presStyleLbl="sibTrans2D1" presStyleIdx="0" presStyleCnt="3"/>
      <dgm:spPr/>
    </dgm:pt>
    <dgm:pt modelId="{9FC7CE5A-48E9-4ED5-832C-71BAB0554C2A}" type="pres">
      <dgm:prSet presAssocID="{53B758F7-C8D5-4BFA-B222-F0AADF8F8363}" presName="node" presStyleLbl="node1" presStyleIdx="1" presStyleCnt="3" custScaleX="122768" custScaleY="117037">
        <dgm:presLayoutVars>
          <dgm:bulletEnabled val="1"/>
        </dgm:presLayoutVars>
      </dgm:prSet>
      <dgm:spPr/>
    </dgm:pt>
    <dgm:pt modelId="{36689F40-0481-4959-91BB-E52C6739AD5A}" type="pres">
      <dgm:prSet presAssocID="{53B758F7-C8D5-4BFA-B222-F0AADF8F8363}" presName="dummy" presStyleCnt="0"/>
      <dgm:spPr/>
    </dgm:pt>
    <dgm:pt modelId="{6F463BF4-8699-4286-A15F-6B47D13B18D6}" type="pres">
      <dgm:prSet presAssocID="{2D140EA6-A778-4B2D-8DEA-52FDCFC6B571}" presName="sibTrans" presStyleLbl="sibTrans2D1" presStyleIdx="1" presStyleCnt="3"/>
      <dgm:spPr/>
    </dgm:pt>
    <dgm:pt modelId="{D8C7C6C1-71C1-442C-A1FB-9EEA0D1AE943}" type="pres">
      <dgm:prSet presAssocID="{21E4283A-37F9-4B30-B11F-F70AC958F01D}" presName="node" presStyleLbl="node1" presStyleIdx="2" presStyleCnt="3" custScaleX="122709" custScaleY="121625">
        <dgm:presLayoutVars>
          <dgm:bulletEnabled val="1"/>
        </dgm:presLayoutVars>
      </dgm:prSet>
      <dgm:spPr/>
    </dgm:pt>
    <dgm:pt modelId="{D8FF719F-F131-401D-9C40-F6B4D6B786D7}" type="pres">
      <dgm:prSet presAssocID="{21E4283A-37F9-4B30-B11F-F70AC958F01D}" presName="dummy" presStyleCnt="0"/>
      <dgm:spPr/>
    </dgm:pt>
    <dgm:pt modelId="{B1041106-597E-4494-975F-90853BBBA29B}" type="pres">
      <dgm:prSet presAssocID="{2AA44450-2E65-4318-B449-65030EC12685}" presName="sibTrans" presStyleLbl="sibTrans2D1" presStyleIdx="2" presStyleCnt="3"/>
      <dgm:spPr/>
    </dgm:pt>
  </dgm:ptLst>
  <dgm:cxnLst>
    <dgm:cxn modelId="{37F1B511-3121-4A09-8442-FA1FCF511AA0}" type="presOf" srcId="{53B758F7-C8D5-4BFA-B222-F0AADF8F8363}" destId="{9FC7CE5A-48E9-4ED5-832C-71BAB0554C2A}" srcOrd="0" destOrd="0" presId="urn:microsoft.com/office/officeart/2005/8/layout/radial6"/>
    <dgm:cxn modelId="{7129AD1F-8C93-4AED-BFA3-CA98CB7805C9}" type="presOf" srcId="{2AA44450-2E65-4318-B449-65030EC12685}" destId="{B1041106-597E-4494-975F-90853BBBA29B}" srcOrd="0" destOrd="0" presId="urn:microsoft.com/office/officeart/2005/8/layout/radial6"/>
    <dgm:cxn modelId="{6B3C7E23-CAE7-482B-BC3D-CBD75F2C19F4}" type="presOf" srcId="{ADB37684-B0DC-40A2-AA9E-60805F507F8C}" destId="{716CB30F-9DFB-42D8-9E7F-697E2BE9A6C8}" srcOrd="0" destOrd="0" presId="urn:microsoft.com/office/officeart/2005/8/layout/radial6"/>
    <dgm:cxn modelId="{1B76E13F-9272-4DCD-8EF5-F4B5B9D54743}" type="presOf" srcId="{043EF32A-BBCC-4FD1-A835-BF765999AD9D}" destId="{F2A2553E-5336-4D40-87EE-85429F737F4C}" srcOrd="0" destOrd="0" presId="urn:microsoft.com/office/officeart/2005/8/layout/radial6"/>
    <dgm:cxn modelId="{FBF9C865-2548-4041-A126-5086FF2C41A3}" srcId="{043EF32A-BBCC-4FD1-A835-BF765999AD9D}" destId="{21E4283A-37F9-4B30-B11F-F70AC958F01D}" srcOrd="2" destOrd="0" parTransId="{53741742-1005-4F54-98E0-9C96CDBBAFE9}" sibTransId="{2AA44450-2E65-4318-B449-65030EC12685}"/>
    <dgm:cxn modelId="{12C1E2A1-F5BC-44DA-9943-FD2881630BC2}" type="presOf" srcId="{2D140EA6-A778-4B2D-8DEA-52FDCFC6B571}" destId="{6F463BF4-8699-4286-A15F-6B47D13B18D6}" srcOrd="0" destOrd="0" presId="urn:microsoft.com/office/officeart/2005/8/layout/radial6"/>
    <dgm:cxn modelId="{F841B3BF-4C66-4B31-98C0-796E485C304B}" srcId="{043EF32A-BBCC-4FD1-A835-BF765999AD9D}" destId="{53B758F7-C8D5-4BFA-B222-F0AADF8F8363}" srcOrd="1" destOrd="0" parTransId="{ABD1F28C-08C4-4E8C-808B-5DC1DB8DD543}" sibTransId="{2D140EA6-A778-4B2D-8DEA-52FDCFC6B571}"/>
    <dgm:cxn modelId="{825C74DD-46E6-4158-9629-1634BBE9E1BD}" type="presOf" srcId="{21E4283A-37F9-4B30-B11F-F70AC958F01D}" destId="{D8C7C6C1-71C1-442C-A1FB-9EEA0D1AE943}" srcOrd="0" destOrd="0" presId="urn:microsoft.com/office/officeart/2005/8/layout/radial6"/>
    <dgm:cxn modelId="{854689ED-F4A0-455A-8E22-922E81C542F4}" srcId="{4AD37F8A-E295-409A-A536-DE0BEEB9A314}" destId="{043EF32A-BBCC-4FD1-A835-BF765999AD9D}" srcOrd="0" destOrd="0" parTransId="{395C5211-7775-47CB-9B43-D2319D92BCE2}" sibTransId="{44A176FE-C52C-42C3-82C5-3A9E2150D5B3}"/>
    <dgm:cxn modelId="{0150CDF5-C7E9-41D9-8212-28ABAA68D4BA}" type="presOf" srcId="{4AD37F8A-E295-409A-A536-DE0BEEB9A314}" destId="{9567F695-C1B3-44B9-8161-B7690FAA07FA}" srcOrd="0" destOrd="0" presId="urn:microsoft.com/office/officeart/2005/8/layout/radial6"/>
    <dgm:cxn modelId="{8B1CCEFD-2532-4B09-8DD5-7604F71302D6}" srcId="{043EF32A-BBCC-4FD1-A835-BF765999AD9D}" destId="{1E8A932C-CFF9-490F-8340-C1E682BE1F16}" srcOrd="0" destOrd="0" parTransId="{1B8D2F8F-3FD2-4338-8741-74BB4FD2E64C}" sibTransId="{ADB37684-B0DC-40A2-AA9E-60805F507F8C}"/>
    <dgm:cxn modelId="{176481FE-5F72-4A1E-A34E-32ACA6B5A09C}" type="presOf" srcId="{1E8A932C-CFF9-490F-8340-C1E682BE1F16}" destId="{D92FA5A4-BE5E-4CF0-89F2-BBB5B86E5AA1}" srcOrd="0" destOrd="0" presId="urn:microsoft.com/office/officeart/2005/8/layout/radial6"/>
    <dgm:cxn modelId="{E557230D-C971-438C-9344-746B4FFDE968}" type="presParOf" srcId="{9567F695-C1B3-44B9-8161-B7690FAA07FA}" destId="{F2A2553E-5336-4D40-87EE-85429F737F4C}" srcOrd="0" destOrd="0" presId="urn:microsoft.com/office/officeart/2005/8/layout/radial6"/>
    <dgm:cxn modelId="{235E92F3-EBC9-478D-B63D-331E1D245B4D}" type="presParOf" srcId="{9567F695-C1B3-44B9-8161-B7690FAA07FA}" destId="{D92FA5A4-BE5E-4CF0-89F2-BBB5B86E5AA1}" srcOrd="1" destOrd="0" presId="urn:microsoft.com/office/officeart/2005/8/layout/radial6"/>
    <dgm:cxn modelId="{819A4BC6-4C38-4FFF-B440-477E37069261}" type="presParOf" srcId="{9567F695-C1B3-44B9-8161-B7690FAA07FA}" destId="{41E2B8ED-7946-485B-A2A2-A38D7E9394B2}" srcOrd="2" destOrd="0" presId="urn:microsoft.com/office/officeart/2005/8/layout/radial6"/>
    <dgm:cxn modelId="{A6F4760F-72FB-4390-BB74-566026D1DED1}" type="presParOf" srcId="{9567F695-C1B3-44B9-8161-B7690FAA07FA}" destId="{716CB30F-9DFB-42D8-9E7F-697E2BE9A6C8}" srcOrd="3" destOrd="0" presId="urn:microsoft.com/office/officeart/2005/8/layout/radial6"/>
    <dgm:cxn modelId="{276F9AF6-AFD8-4DB3-BB4A-D6D0722555E6}" type="presParOf" srcId="{9567F695-C1B3-44B9-8161-B7690FAA07FA}" destId="{9FC7CE5A-48E9-4ED5-832C-71BAB0554C2A}" srcOrd="4" destOrd="0" presId="urn:microsoft.com/office/officeart/2005/8/layout/radial6"/>
    <dgm:cxn modelId="{7C4AF300-5CF7-48C5-982C-B2C2D4D4AF36}" type="presParOf" srcId="{9567F695-C1B3-44B9-8161-B7690FAA07FA}" destId="{36689F40-0481-4959-91BB-E52C6739AD5A}" srcOrd="5" destOrd="0" presId="urn:microsoft.com/office/officeart/2005/8/layout/radial6"/>
    <dgm:cxn modelId="{C275D9E4-A7DE-4026-88D2-F5DD8273D708}" type="presParOf" srcId="{9567F695-C1B3-44B9-8161-B7690FAA07FA}" destId="{6F463BF4-8699-4286-A15F-6B47D13B18D6}" srcOrd="6" destOrd="0" presId="urn:microsoft.com/office/officeart/2005/8/layout/radial6"/>
    <dgm:cxn modelId="{B8BECE9F-B916-4C67-B187-0DC2C71D7BE5}" type="presParOf" srcId="{9567F695-C1B3-44B9-8161-B7690FAA07FA}" destId="{D8C7C6C1-71C1-442C-A1FB-9EEA0D1AE943}" srcOrd="7" destOrd="0" presId="urn:microsoft.com/office/officeart/2005/8/layout/radial6"/>
    <dgm:cxn modelId="{613F2BC6-90BD-4969-BCAB-F06C31AC423C}" type="presParOf" srcId="{9567F695-C1B3-44B9-8161-B7690FAA07FA}" destId="{D8FF719F-F131-401D-9C40-F6B4D6B786D7}" srcOrd="8" destOrd="0" presId="urn:microsoft.com/office/officeart/2005/8/layout/radial6"/>
    <dgm:cxn modelId="{266B3AE7-23F5-4B03-A1FE-B9829EA63473}" type="presParOf" srcId="{9567F695-C1B3-44B9-8161-B7690FAA07FA}" destId="{B1041106-597E-4494-975F-90853BBBA29B}" srcOrd="9"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CF7F0D2-4264-4AAF-A35B-240FA4031A5C}"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s-MX"/>
        </a:p>
      </dgm:t>
    </dgm:pt>
    <dgm:pt modelId="{4B317B6A-72A3-4089-BDC4-2E932D6634E4}">
      <dgm:prSet phldrT="[Texto]" custT="1"/>
      <dgm:spPr>
        <a:solidFill>
          <a:schemeClr val="bg1"/>
        </a:solidFill>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Votación en casillas especiales. </a:t>
          </a:r>
        </a:p>
      </dgm:t>
    </dgm:pt>
    <dgm:pt modelId="{CB63F24F-7707-4B03-AC1D-9A4834D2228C}" type="parTrans" cxnId="{9BC1B63B-4124-496E-A306-B451A4580B22}">
      <dgm:prSet/>
      <dgm:spPr/>
      <dgm:t>
        <a:bodyPr/>
        <a:lstStyle/>
        <a:p>
          <a:endParaRPr lang="es-MX"/>
        </a:p>
      </dgm:t>
    </dgm:pt>
    <dgm:pt modelId="{E583E114-5C42-4A4D-86B1-D3219C7A73D4}" type="sibTrans" cxnId="{9BC1B63B-4124-496E-A306-B451A4580B22}">
      <dgm:prSet/>
      <dgm:spPr/>
      <dgm:t>
        <a:bodyPr/>
        <a:lstStyle/>
        <a:p>
          <a:endParaRPr lang="es-MX"/>
        </a:p>
      </dgm:t>
    </dgm:pt>
    <dgm:pt modelId="{C37B104B-B4C2-4361-B3D6-76D1F3E74567}">
      <dgm:prSet phldrT="[Texto]" custT="1"/>
      <dgm:spPr>
        <a:ln>
          <a:solidFill>
            <a:schemeClr val="accent1">
              <a:lumMod val="50000"/>
            </a:schemeClr>
          </a:solidFill>
        </a:ln>
      </dgm:spPr>
      <dgm:t>
        <a:bodyPr/>
        <a:lstStyle/>
        <a:p>
          <a:r>
            <a:rPr lang="es-MX" sz="1600" b="1" dirty="0">
              <a:solidFill>
                <a:schemeClr val="tx1"/>
              </a:solidFill>
              <a:latin typeface="+mn-lt"/>
              <a:cs typeface="Arial" panose="020B0604020202020204" pitchFamily="34" charset="0"/>
            </a:rPr>
            <a:t>Casos de excepción</a:t>
          </a:r>
        </a:p>
      </dgm:t>
    </dgm:pt>
    <dgm:pt modelId="{08E77F6F-570F-405E-84C3-6293990EF7DC}" type="parTrans" cxnId="{D5239DAF-7194-40A8-901F-9B1947A45BF7}">
      <dgm:prSet/>
      <dgm:spPr>
        <a:solidFill>
          <a:schemeClr val="accent1">
            <a:lumMod val="50000"/>
          </a:schemeClr>
        </a:solidFill>
        <a:ln>
          <a:solidFill>
            <a:schemeClr val="accent1">
              <a:lumMod val="50000"/>
            </a:schemeClr>
          </a:solidFill>
        </a:ln>
      </dgm:spPr>
      <dgm:t>
        <a:bodyPr/>
        <a:lstStyle/>
        <a:p>
          <a:endParaRPr lang="es-MX"/>
        </a:p>
      </dgm:t>
    </dgm:pt>
    <dgm:pt modelId="{98283497-E4EE-4B44-9930-7BDF4C7E0275}" type="sibTrans" cxnId="{D5239DAF-7194-40A8-901F-9B1947A45BF7}">
      <dgm:prSet/>
      <dgm:spPr/>
      <dgm:t>
        <a:bodyPr/>
        <a:lstStyle/>
        <a:p>
          <a:endParaRPr lang="es-MX"/>
        </a:p>
      </dgm:t>
    </dgm:pt>
    <dgm:pt modelId="{433C5801-7289-47E1-BDEB-20A60EA70AFD}">
      <dgm:prSet phldrT="[Texto]" custT="1"/>
      <dgm:spPr>
        <a:solidFill>
          <a:schemeClr val="bg1"/>
        </a:solidFill>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Voto de los ciudadanos que cuenten con una resolución favorable del TEPJF.</a:t>
          </a:r>
        </a:p>
      </dgm:t>
    </dgm:pt>
    <dgm:pt modelId="{CF0FF852-9704-49AC-B043-788B1624AD3B}" type="parTrans" cxnId="{AB54A67E-9286-414F-830F-D2CAD8F70903}">
      <dgm:prSet/>
      <dgm:spPr>
        <a:solidFill>
          <a:schemeClr val="accent1">
            <a:lumMod val="50000"/>
          </a:schemeClr>
        </a:solidFill>
        <a:ln>
          <a:solidFill>
            <a:schemeClr val="accent1">
              <a:lumMod val="50000"/>
            </a:schemeClr>
          </a:solidFill>
        </a:ln>
      </dgm:spPr>
      <dgm:t>
        <a:bodyPr/>
        <a:lstStyle/>
        <a:p>
          <a:endParaRPr lang="es-MX"/>
        </a:p>
      </dgm:t>
    </dgm:pt>
    <dgm:pt modelId="{32558AFE-F8A5-4994-B25E-00483476A460}" type="sibTrans" cxnId="{AB54A67E-9286-414F-830F-D2CAD8F70903}">
      <dgm:prSet/>
      <dgm:spPr/>
      <dgm:t>
        <a:bodyPr/>
        <a:lstStyle/>
        <a:p>
          <a:endParaRPr lang="es-MX"/>
        </a:p>
      </dgm:t>
    </dgm:pt>
    <dgm:pt modelId="{C193AF5F-4B83-44D2-95C3-631ECB9C148E}">
      <dgm:prSet phldrT="[Texto]" custT="1"/>
      <dgm:spPr>
        <a:solidFill>
          <a:schemeClr val="bg1"/>
        </a:solidFill>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Voto de los representantes de los PP acreditados ante la casilla.</a:t>
          </a:r>
        </a:p>
      </dgm:t>
    </dgm:pt>
    <dgm:pt modelId="{D758BCE3-4337-4B68-8870-60CF6B625459}" type="parTrans" cxnId="{33E847CD-DDB1-4C0B-8BD4-DDB42AA050A2}">
      <dgm:prSet/>
      <dgm:spPr>
        <a:solidFill>
          <a:schemeClr val="accent1">
            <a:lumMod val="50000"/>
          </a:schemeClr>
        </a:solidFill>
        <a:ln>
          <a:solidFill>
            <a:schemeClr val="accent1">
              <a:lumMod val="50000"/>
            </a:schemeClr>
          </a:solidFill>
        </a:ln>
      </dgm:spPr>
      <dgm:t>
        <a:bodyPr/>
        <a:lstStyle/>
        <a:p>
          <a:endParaRPr lang="es-MX"/>
        </a:p>
      </dgm:t>
    </dgm:pt>
    <dgm:pt modelId="{7142BF31-99C9-4592-AA18-54C01210584A}" type="sibTrans" cxnId="{33E847CD-DDB1-4C0B-8BD4-DDB42AA050A2}">
      <dgm:prSet/>
      <dgm:spPr/>
      <dgm:t>
        <a:bodyPr/>
        <a:lstStyle/>
        <a:p>
          <a:endParaRPr lang="es-MX"/>
        </a:p>
      </dgm:t>
    </dgm:pt>
    <dgm:pt modelId="{A853243F-674C-4138-AB17-81126DBD06A6}" type="pres">
      <dgm:prSet presAssocID="{7CF7F0D2-4264-4AAF-A35B-240FA4031A5C}" presName="Name0" presStyleCnt="0">
        <dgm:presLayoutVars>
          <dgm:chMax val="1"/>
          <dgm:dir/>
          <dgm:animLvl val="ctr"/>
          <dgm:resizeHandles val="exact"/>
        </dgm:presLayoutVars>
      </dgm:prSet>
      <dgm:spPr/>
    </dgm:pt>
    <dgm:pt modelId="{D0EA2605-6548-4F59-8BF5-14BEF68FF3BC}" type="pres">
      <dgm:prSet presAssocID="{4B317B6A-72A3-4089-BDC4-2E932D6634E4}" presName="centerShape" presStyleLbl="node0" presStyleIdx="0" presStyleCnt="1"/>
      <dgm:spPr/>
    </dgm:pt>
    <dgm:pt modelId="{7711CC50-4DA3-4469-87B6-0CE2EEF35C29}" type="pres">
      <dgm:prSet presAssocID="{08E77F6F-570F-405E-84C3-6293990EF7DC}" presName="parTrans" presStyleLbl="sibTrans2D1" presStyleIdx="0" presStyleCnt="3" custAng="10800000" custLinFactNeighborX="-4457" custLinFactNeighborY="12487"/>
      <dgm:spPr/>
    </dgm:pt>
    <dgm:pt modelId="{ECB1CAB3-4ADF-418A-B4C0-FCDF65204736}" type="pres">
      <dgm:prSet presAssocID="{08E77F6F-570F-405E-84C3-6293990EF7DC}" presName="connectorText" presStyleLbl="sibTrans2D1" presStyleIdx="0" presStyleCnt="3"/>
      <dgm:spPr/>
    </dgm:pt>
    <dgm:pt modelId="{23D5EBE5-1282-41FA-9395-9233C48C7BE2}" type="pres">
      <dgm:prSet presAssocID="{C37B104B-B4C2-4361-B3D6-76D1F3E74567}" presName="node" presStyleLbl="node1" presStyleIdx="0" presStyleCnt="3">
        <dgm:presLayoutVars>
          <dgm:bulletEnabled val="1"/>
        </dgm:presLayoutVars>
      </dgm:prSet>
      <dgm:spPr/>
    </dgm:pt>
    <dgm:pt modelId="{B81D7850-9D70-4157-BCF9-EDD4D0EC7939}" type="pres">
      <dgm:prSet presAssocID="{CF0FF852-9704-49AC-B043-788B1624AD3B}" presName="parTrans" presStyleLbl="sibTrans2D1" presStyleIdx="1" presStyleCnt="3"/>
      <dgm:spPr/>
    </dgm:pt>
    <dgm:pt modelId="{FEF68601-12D3-4F78-B0A4-F9AC57721AD6}" type="pres">
      <dgm:prSet presAssocID="{CF0FF852-9704-49AC-B043-788B1624AD3B}" presName="connectorText" presStyleLbl="sibTrans2D1" presStyleIdx="1" presStyleCnt="3"/>
      <dgm:spPr/>
    </dgm:pt>
    <dgm:pt modelId="{C7C9E912-AD5F-46BF-97A5-818B6C70EF4F}" type="pres">
      <dgm:prSet presAssocID="{433C5801-7289-47E1-BDEB-20A60EA70AFD}" presName="node" presStyleLbl="node1" presStyleIdx="1" presStyleCnt="3">
        <dgm:presLayoutVars>
          <dgm:bulletEnabled val="1"/>
        </dgm:presLayoutVars>
      </dgm:prSet>
      <dgm:spPr/>
    </dgm:pt>
    <dgm:pt modelId="{8598E054-4DB9-4D43-9774-416512C2325B}" type="pres">
      <dgm:prSet presAssocID="{D758BCE3-4337-4B68-8870-60CF6B625459}" presName="parTrans" presStyleLbl="sibTrans2D1" presStyleIdx="2" presStyleCnt="3"/>
      <dgm:spPr/>
    </dgm:pt>
    <dgm:pt modelId="{3446EAA1-713F-4EF5-BA31-1655FD690625}" type="pres">
      <dgm:prSet presAssocID="{D758BCE3-4337-4B68-8870-60CF6B625459}" presName="connectorText" presStyleLbl="sibTrans2D1" presStyleIdx="2" presStyleCnt="3"/>
      <dgm:spPr/>
    </dgm:pt>
    <dgm:pt modelId="{274D180C-44CC-4A71-B8CC-8A77DEF79B9D}" type="pres">
      <dgm:prSet presAssocID="{C193AF5F-4B83-44D2-95C3-631ECB9C148E}" presName="node" presStyleLbl="node1" presStyleIdx="2" presStyleCnt="3">
        <dgm:presLayoutVars>
          <dgm:bulletEnabled val="1"/>
        </dgm:presLayoutVars>
      </dgm:prSet>
      <dgm:spPr/>
    </dgm:pt>
  </dgm:ptLst>
  <dgm:cxnLst>
    <dgm:cxn modelId="{CBAF960B-6EDC-4509-B12E-4A96EE568E15}" type="presOf" srcId="{D758BCE3-4337-4B68-8870-60CF6B625459}" destId="{3446EAA1-713F-4EF5-BA31-1655FD690625}" srcOrd="1" destOrd="0" presId="urn:microsoft.com/office/officeart/2005/8/layout/radial5"/>
    <dgm:cxn modelId="{96DACF21-C080-4E0E-8718-4EF4E1E03B34}" type="presOf" srcId="{433C5801-7289-47E1-BDEB-20A60EA70AFD}" destId="{C7C9E912-AD5F-46BF-97A5-818B6C70EF4F}" srcOrd="0" destOrd="0" presId="urn:microsoft.com/office/officeart/2005/8/layout/radial5"/>
    <dgm:cxn modelId="{9F777A35-99CC-4D1F-977E-2093AAC6235F}" type="presOf" srcId="{CF0FF852-9704-49AC-B043-788B1624AD3B}" destId="{B81D7850-9D70-4157-BCF9-EDD4D0EC7939}" srcOrd="0" destOrd="0" presId="urn:microsoft.com/office/officeart/2005/8/layout/radial5"/>
    <dgm:cxn modelId="{D0A7A737-D06D-416D-B4FB-F87C660FC6FC}" type="presOf" srcId="{4B317B6A-72A3-4089-BDC4-2E932D6634E4}" destId="{D0EA2605-6548-4F59-8BF5-14BEF68FF3BC}" srcOrd="0" destOrd="0" presId="urn:microsoft.com/office/officeart/2005/8/layout/radial5"/>
    <dgm:cxn modelId="{9BC1B63B-4124-496E-A306-B451A4580B22}" srcId="{7CF7F0D2-4264-4AAF-A35B-240FA4031A5C}" destId="{4B317B6A-72A3-4089-BDC4-2E932D6634E4}" srcOrd="0" destOrd="0" parTransId="{CB63F24F-7707-4B03-AC1D-9A4834D2228C}" sibTransId="{E583E114-5C42-4A4D-86B1-D3219C7A73D4}"/>
    <dgm:cxn modelId="{CF8CA345-D847-4E77-A85E-259009821B75}" type="presOf" srcId="{08E77F6F-570F-405E-84C3-6293990EF7DC}" destId="{7711CC50-4DA3-4469-87B6-0CE2EEF35C29}" srcOrd="0" destOrd="0" presId="urn:microsoft.com/office/officeart/2005/8/layout/radial5"/>
    <dgm:cxn modelId="{EF2FA766-AFD2-4C9C-9CE3-2A010BD95FB4}" type="presOf" srcId="{CF0FF852-9704-49AC-B043-788B1624AD3B}" destId="{FEF68601-12D3-4F78-B0A4-F9AC57721AD6}" srcOrd="1" destOrd="0" presId="urn:microsoft.com/office/officeart/2005/8/layout/radial5"/>
    <dgm:cxn modelId="{6CBD7057-C7A3-4676-8F93-A98C63F48DCF}" type="presOf" srcId="{7CF7F0D2-4264-4AAF-A35B-240FA4031A5C}" destId="{A853243F-674C-4138-AB17-81126DBD06A6}" srcOrd="0" destOrd="0" presId="urn:microsoft.com/office/officeart/2005/8/layout/radial5"/>
    <dgm:cxn modelId="{AB54A67E-9286-414F-830F-D2CAD8F70903}" srcId="{4B317B6A-72A3-4089-BDC4-2E932D6634E4}" destId="{433C5801-7289-47E1-BDEB-20A60EA70AFD}" srcOrd="1" destOrd="0" parTransId="{CF0FF852-9704-49AC-B043-788B1624AD3B}" sibTransId="{32558AFE-F8A5-4994-B25E-00483476A460}"/>
    <dgm:cxn modelId="{31580487-2350-4C99-AC17-A7B002CB0FA2}" type="presOf" srcId="{08E77F6F-570F-405E-84C3-6293990EF7DC}" destId="{ECB1CAB3-4ADF-418A-B4C0-FCDF65204736}" srcOrd="1" destOrd="0" presId="urn:microsoft.com/office/officeart/2005/8/layout/radial5"/>
    <dgm:cxn modelId="{AB72928D-165B-44CC-BC82-DB1CAD6C7EB9}" type="presOf" srcId="{C193AF5F-4B83-44D2-95C3-631ECB9C148E}" destId="{274D180C-44CC-4A71-B8CC-8A77DEF79B9D}" srcOrd="0" destOrd="0" presId="urn:microsoft.com/office/officeart/2005/8/layout/radial5"/>
    <dgm:cxn modelId="{AF23A8AC-3126-485E-AE53-C72156830D75}" type="presOf" srcId="{D758BCE3-4337-4B68-8870-60CF6B625459}" destId="{8598E054-4DB9-4D43-9774-416512C2325B}" srcOrd="0" destOrd="0" presId="urn:microsoft.com/office/officeart/2005/8/layout/radial5"/>
    <dgm:cxn modelId="{D5239DAF-7194-40A8-901F-9B1947A45BF7}" srcId="{4B317B6A-72A3-4089-BDC4-2E932D6634E4}" destId="{C37B104B-B4C2-4361-B3D6-76D1F3E74567}" srcOrd="0" destOrd="0" parTransId="{08E77F6F-570F-405E-84C3-6293990EF7DC}" sibTransId="{98283497-E4EE-4B44-9930-7BDF4C7E0275}"/>
    <dgm:cxn modelId="{33E847CD-DDB1-4C0B-8BD4-DDB42AA050A2}" srcId="{4B317B6A-72A3-4089-BDC4-2E932D6634E4}" destId="{C193AF5F-4B83-44D2-95C3-631ECB9C148E}" srcOrd="2" destOrd="0" parTransId="{D758BCE3-4337-4B68-8870-60CF6B625459}" sibTransId="{7142BF31-99C9-4592-AA18-54C01210584A}"/>
    <dgm:cxn modelId="{E0A715D9-43AE-4C46-A71E-B6D3E075516B}" type="presOf" srcId="{C37B104B-B4C2-4361-B3D6-76D1F3E74567}" destId="{23D5EBE5-1282-41FA-9395-9233C48C7BE2}" srcOrd="0" destOrd="0" presId="urn:microsoft.com/office/officeart/2005/8/layout/radial5"/>
    <dgm:cxn modelId="{6473D431-030C-4D27-B5B7-A06EC3783A90}" type="presParOf" srcId="{A853243F-674C-4138-AB17-81126DBD06A6}" destId="{D0EA2605-6548-4F59-8BF5-14BEF68FF3BC}" srcOrd="0" destOrd="0" presId="urn:microsoft.com/office/officeart/2005/8/layout/radial5"/>
    <dgm:cxn modelId="{BC9CE1D2-96FF-402A-85A9-C196F8241ED3}" type="presParOf" srcId="{A853243F-674C-4138-AB17-81126DBD06A6}" destId="{7711CC50-4DA3-4469-87B6-0CE2EEF35C29}" srcOrd="1" destOrd="0" presId="urn:microsoft.com/office/officeart/2005/8/layout/radial5"/>
    <dgm:cxn modelId="{99A539AE-F462-4179-8E45-689DCF441D0C}" type="presParOf" srcId="{7711CC50-4DA3-4469-87B6-0CE2EEF35C29}" destId="{ECB1CAB3-4ADF-418A-B4C0-FCDF65204736}" srcOrd="0" destOrd="0" presId="urn:microsoft.com/office/officeart/2005/8/layout/radial5"/>
    <dgm:cxn modelId="{8C485625-ECC1-4655-B1C3-E2461472C4AB}" type="presParOf" srcId="{A853243F-674C-4138-AB17-81126DBD06A6}" destId="{23D5EBE5-1282-41FA-9395-9233C48C7BE2}" srcOrd="2" destOrd="0" presId="urn:microsoft.com/office/officeart/2005/8/layout/radial5"/>
    <dgm:cxn modelId="{7D4107C7-EA87-473A-A097-DC24827F9596}" type="presParOf" srcId="{A853243F-674C-4138-AB17-81126DBD06A6}" destId="{B81D7850-9D70-4157-BCF9-EDD4D0EC7939}" srcOrd="3" destOrd="0" presId="urn:microsoft.com/office/officeart/2005/8/layout/radial5"/>
    <dgm:cxn modelId="{7A25AB1B-FA45-4716-83C3-344CE9463920}" type="presParOf" srcId="{B81D7850-9D70-4157-BCF9-EDD4D0EC7939}" destId="{FEF68601-12D3-4F78-B0A4-F9AC57721AD6}" srcOrd="0" destOrd="0" presId="urn:microsoft.com/office/officeart/2005/8/layout/radial5"/>
    <dgm:cxn modelId="{E40AB46C-BF0E-4510-9ED0-8CED2FD2EAE7}" type="presParOf" srcId="{A853243F-674C-4138-AB17-81126DBD06A6}" destId="{C7C9E912-AD5F-46BF-97A5-818B6C70EF4F}" srcOrd="4" destOrd="0" presId="urn:microsoft.com/office/officeart/2005/8/layout/radial5"/>
    <dgm:cxn modelId="{0030198C-64C9-48C3-A97F-EC2BFB402339}" type="presParOf" srcId="{A853243F-674C-4138-AB17-81126DBD06A6}" destId="{8598E054-4DB9-4D43-9774-416512C2325B}" srcOrd="5" destOrd="0" presId="urn:microsoft.com/office/officeart/2005/8/layout/radial5"/>
    <dgm:cxn modelId="{AD251F06-14D4-490B-8F6E-A40240CEAF99}" type="presParOf" srcId="{8598E054-4DB9-4D43-9774-416512C2325B}" destId="{3446EAA1-713F-4EF5-BA31-1655FD690625}" srcOrd="0" destOrd="0" presId="urn:microsoft.com/office/officeart/2005/8/layout/radial5"/>
    <dgm:cxn modelId="{C2324AD0-0042-4201-9066-E18F21A63CD9}" type="presParOf" srcId="{A853243F-674C-4138-AB17-81126DBD06A6}" destId="{274D180C-44CC-4A71-B8CC-8A77DEF79B9D}" srcOrd="6"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70CC7FE-4774-484F-A80F-F1294255A579}"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es-MX"/>
        </a:p>
      </dgm:t>
    </dgm:pt>
    <dgm:pt modelId="{E326C01F-23C1-43FA-A607-7BA7707F8AEE}">
      <dgm:prSet phldrT="[Texto]" custT="1"/>
      <dgm:spPr>
        <a:ln>
          <a:solidFill>
            <a:schemeClr val="accent1">
              <a:lumMod val="50000"/>
            </a:schemeClr>
          </a:solidFill>
        </a:ln>
      </dgm:spPr>
      <dgm:t>
        <a:bodyPr/>
        <a:lstStyle/>
        <a:p>
          <a:r>
            <a:rPr lang="es-MX" sz="1800" dirty="0">
              <a:solidFill>
                <a:schemeClr val="tx1"/>
              </a:solidFill>
              <a:latin typeface="+mn-lt"/>
              <a:cs typeface="Arial" panose="020B0604020202020204" pitchFamily="34" charset="0"/>
            </a:rPr>
            <a:t>Elementos</a:t>
          </a:r>
          <a:r>
            <a:rPr lang="es-MX" sz="1800" dirty="0">
              <a:solidFill>
                <a:schemeClr val="tx1"/>
              </a:solidFill>
              <a:latin typeface="Arial" panose="020B0604020202020204" pitchFamily="34" charset="0"/>
              <a:cs typeface="Arial" panose="020B0604020202020204" pitchFamily="34" charset="0"/>
            </a:rPr>
            <a:t> a considerar para su configuración</a:t>
          </a:r>
        </a:p>
      </dgm:t>
    </dgm:pt>
    <dgm:pt modelId="{68B66F21-C70D-43EA-A0FF-BCAC2EC27373}" type="parTrans" cxnId="{BA087DAB-E1D1-4FD7-89FB-5C00219D1EF5}">
      <dgm:prSet/>
      <dgm:spPr/>
      <dgm:t>
        <a:bodyPr/>
        <a:lstStyle/>
        <a:p>
          <a:endParaRPr lang="es-MX"/>
        </a:p>
      </dgm:t>
    </dgm:pt>
    <dgm:pt modelId="{B6F4C4E9-4ACC-4FAF-8D1F-9530785C1991}" type="sibTrans" cxnId="{BA087DAB-E1D1-4FD7-89FB-5C00219D1EF5}">
      <dgm:prSet/>
      <dgm:spPr/>
      <dgm:t>
        <a:bodyPr/>
        <a:lstStyle/>
        <a:p>
          <a:endParaRPr lang="es-MX"/>
        </a:p>
      </dgm:t>
    </dgm:pt>
    <dgm:pt modelId="{F47F7BCE-B7DD-4E8A-8487-6F30944B77EB}">
      <dgm:prSet phldrT="[Texto]" custT="1"/>
      <dgm:spPr>
        <a:solidFill>
          <a:schemeClr val="bg1"/>
        </a:solidFill>
        <a:ln>
          <a:solidFill>
            <a:schemeClr val="accent1">
              <a:lumMod val="50000"/>
            </a:schemeClr>
          </a:solidFill>
        </a:ln>
      </dgm:spPr>
      <dgm:t>
        <a:bodyPr/>
        <a:lstStyle/>
        <a:p>
          <a:pPr algn="ctr"/>
          <a:r>
            <a:rPr lang="es-MX" sz="2000" dirty="0">
              <a:solidFill>
                <a:schemeClr val="tx1"/>
              </a:solidFill>
              <a:latin typeface="+mn-lt"/>
              <a:cs typeface="Arial" panose="020B0604020202020204" pitchFamily="34" charset="0"/>
            </a:rPr>
            <a:t>Que haya existido violencia física o presión. </a:t>
          </a:r>
        </a:p>
      </dgm:t>
    </dgm:pt>
    <dgm:pt modelId="{15BDC102-0EAE-40B7-B726-CD86F2B59CA0}" type="parTrans" cxnId="{050FA38D-5CA4-433E-B3AB-367B002D1249}">
      <dgm:prSet/>
      <dgm:spPr/>
      <dgm:t>
        <a:bodyPr/>
        <a:lstStyle/>
        <a:p>
          <a:endParaRPr lang="es-MX"/>
        </a:p>
      </dgm:t>
    </dgm:pt>
    <dgm:pt modelId="{70FB26EF-4E05-43C3-88BA-E73B7B7DA060}" type="sibTrans" cxnId="{050FA38D-5CA4-433E-B3AB-367B002D1249}">
      <dgm:prSet/>
      <dgm:spPr/>
      <dgm:t>
        <a:bodyPr/>
        <a:lstStyle/>
        <a:p>
          <a:endParaRPr lang="es-MX"/>
        </a:p>
      </dgm:t>
    </dgm:pt>
    <dgm:pt modelId="{E09034D4-8B96-4BEB-94C0-5B2BEEDBE2D6}">
      <dgm:prSet phldrT="[Texto]" custT="1"/>
      <dgm:spPr>
        <a:ln>
          <a:solidFill>
            <a:schemeClr val="accent1">
              <a:lumMod val="50000"/>
            </a:schemeClr>
          </a:solidFill>
        </a:ln>
      </dgm:spPr>
      <dgm:t>
        <a:bodyPr/>
        <a:lstStyle/>
        <a:p>
          <a:r>
            <a:rPr lang="es-MX" sz="2000" dirty="0">
              <a:solidFill>
                <a:schemeClr val="tx1"/>
              </a:solidFill>
              <a:latin typeface="+mn-lt"/>
              <a:cs typeface="Arial" panose="020B0604020202020204" pitchFamily="34" charset="0"/>
            </a:rPr>
            <a:t>Que se haya ejercido sobre los miembros de la mesa directiva de casilla o los electores</a:t>
          </a:r>
        </a:p>
      </dgm:t>
    </dgm:pt>
    <dgm:pt modelId="{48673A1B-4270-4472-AB47-4AE877554633}" type="parTrans" cxnId="{5A25FFFC-643C-4E40-867A-75BFE240BBAE}">
      <dgm:prSet/>
      <dgm:spPr/>
      <dgm:t>
        <a:bodyPr/>
        <a:lstStyle/>
        <a:p>
          <a:endParaRPr lang="es-MX"/>
        </a:p>
      </dgm:t>
    </dgm:pt>
    <dgm:pt modelId="{0403F6D8-5CAC-45EF-B1A0-9D267A00963E}" type="sibTrans" cxnId="{5A25FFFC-643C-4E40-867A-75BFE240BBAE}">
      <dgm:prSet/>
      <dgm:spPr/>
      <dgm:t>
        <a:bodyPr/>
        <a:lstStyle/>
        <a:p>
          <a:endParaRPr lang="es-MX"/>
        </a:p>
      </dgm:t>
    </dgm:pt>
    <dgm:pt modelId="{CA547C67-E81D-48BF-8815-F8782BAA5134}">
      <dgm:prSet phldrT="[Texto]" custT="1"/>
      <dgm:spPr>
        <a:ln>
          <a:solidFill>
            <a:schemeClr val="accent1">
              <a:lumMod val="50000"/>
            </a:schemeClr>
          </a:solidFill>
        </a:ln>
      </dgm:spPr>
      <dgm:t>
        <a:bodyPr/>
        <a:lstStyle/>
        <a:p>
          <a:pPr algn="ctr"/>
          <a:r>
            <a:rPr lang="es-MX" sz="2000" dirty="0">
              <a:solidFill>
                <a:schemeClr val="tx1"/>
              </a:solidFill>
              <a:latin typeface="+mn-lt"/>
              <a:cs typeface="Arial" panose="020B0604020202020204" pitchFamily="34" charset="0"/>
            </a:rPr>
            <a:t>Que haya sido determinante para el resultado de la votación. </a:t>
          </a:r>
        </a:p>
      </dgm:t>
    </dgm:pt>
    <dgm:pt modelId="{C402B8B4-CC0E-4BAA-B275-660512E18152}" type="parTrans" cxnId="{E2C24A34-7F9E-4F37-9CF8-0B722495A76A}">
      <dgm:prSet/>
      <dgm:spPr/>
      <dgm:t>
        <a:bodyPr/>
        <a:lstStyle/>
        <a:p>
          <a:endParaRPr lang="es-MX"/>
        </a:p>
      </dgm:t>
    </dgm:pt>
    <dgm:pt modelId="{8A0A141D-AFA3-4A83-B523-1FBAAE1F8CE3}" type="sibTrans" cxnId="{E2C24A34-7F9E-4F37-9CF8-0B722495A76A}">
      <dgm:prSet/>
      <dgm:spPr/>
      <dgm:t>
        <a:bodyPr/>
        <a:lstStyle/>
        <a:p>
          <a:endParaRPr lang="es-MX"/>
        </a:p>
      </dgm:t>
    </dgm:pt>
    <dgm:pt modelId="{C8E1D57F-ECC0-4461-96EB-9102B0EC2D7C}">
      <dgm:prSet phldrT="[Texto]" custT="1"/>
      <dgm:spPr>
        <a:solidFill>
          <a:schemeClr val="bg1"/>
        </a:solidFill>
        <a:ln>
          <a:solidFill>
            <a:schemeClr val="accent1">
              <a:lumMod val="50000"/>
            </a:schemeClr>
          </a:solidFill>
        </a:ln>
      </dgm:spPr>
      <dgm:t>
        <a:bodyPr/>
        <a:lstStyle/>
        <a:p>
          <a:r>
            <a:rPr lang="es-MX" sz="2000" dirty="0">
              <a:solidFill>
                <a:schemeClr val="tx1"/>
              </a:solidFill>
              <a:latin typeface="+mn-lt"/>
              <a:cs typeface="Arial" panose="020B0604020202020204" pitchFamily="34" charset="0"/>
            </a:rPr>
            <a:t>Que se haya realizado con la intención de influir en el ánimo de los electores o de los funcionarios para favorecer a algún partido. </a:t>
          </a:r>
        </a:p>
      </dgm:t>
    </dgm:pt>
    <dgm:pt modelId="{C919AAE5-9C72-415D-8FCD-93C51F5AEA1D}" type="parTrans" cxnId="{168166E0-FECF-4807-9DF3-0C722F5B3CEF}">
      <dgm:prSet/>
      <dgm:spPr/>
      <dgm:t>
        <a:bodyPr/>
        <a:lstStyle/>
        <a:p>
          <a:endParaRPr lang="es-MX"/>
        </a:p>
      </dgm:t>
    </dgm:pt>
    <dgm:pt modelId="{BBE79941-02F9-44DC-A750-57DAE099CE81}" type="sibTrans" cxnId="{168166E0-FECF-4807-9DF3-0C722F5B3CEF}">
      <dgm:prSet/>
      <dgm:spPr/>
      <dgm:t>
        <a:bodyPr/>
        <a:lstStyle/>
        <a:p>
          <a:endParaRPr lang="es-MX"/>
        </a:p>
      </dgm:t>
    </dgm:pt>
    <dgm:pt modelId="{34CB2F87-BC02-4E3A-B8F4-B6B655372747}" type="pres">
      <dgm:prSet presAssocID="{E70CC7FE-4774-484F-A80F-F1294255A579}" presName="diagram" presStyleCnt="0">
        <dgm:presLayoutVars>
          <dgm:chMax val="1"/>
          <dgm:dir/>
          <dgm:animLvl val="ctr"/>
          <dgm:resizeHandles val="exact"/>
        </dgm:presLayoutVars>
      </dgm:prSet>
      <dgm:spPr/>
    </dgm:pt>
    <dgm:pt modelId="{4E56CC51-BF68-409F-92BC-23EA231D476B}" type="pres">
      <dgm:prSet presAssocID="{E70CC7FE-4774-484F-A80F-F1294255A579}" presName="matrix" presStyleCnt="0"/>
      <dgm:spPr/>
    </dgm:pt>
    <dgm:pt modelId="{A0EE3536-88EF-4A18-BC35-589881D6A963}" type="pres">
      <dgm:prSet presAssocID="{E70CC7FE-4774-484F-A80F-F1294255A579}" presName="tile1" presStyleLbl="node1" presStyleIdx="0" presStyleCnt="4" custLinFactNeighborX="-1262" custLinFactNeighborY="614"/>
      <dgm:spPr/>
    </dgm:pt>
    <dgm:pt modelId="{E342A403-BA04-483F-9274-22482927E1B2}" type="pres">
      <dgm:prSet presAssocID="{E70CC7FE-4774-484F-A80F-F1294255A579}" presName="tile1text" presStyleLbl="node1" presStyleIdx="0" presStyleCnt="4">
        <dgm:presLayoutVars>
          <dgm:chMax val="0"/>
          <dgm:chPref val="0"/>
          <dgm:bulletEnabled val="1"/>
        </dgm:presLayoutVars>
      </dgm:prSet>
      <dgm:spPr/>
    </dgm:pt>
    <dgm:pt modelId="{34E764DE-EB89-44C1-A61F-21F0B2AD4AA2}" type="pres">
      <dgm:prSet presAssocID="{E70CC7FE-4774-484F-A80F-F1294255A579}" presName="tile2" presStyleLbl="node1" presStyleIdx="1" presStyleCnt="4"/>
      <dgm:spPr/>
    </dgm:pt>
    <dgm:pt modelId="{EBB04F3F-6A18-4ED1-8E94-E628A24B85F7}" type="pres">
      <dgm:prSet presAssocID="{E70CC7FE-4774-484F-A80F-F1294255A579}" presName="tile2text" presStyleLbl="node1" presStyleIdx="1" presStyleCnt="4">
        <dgm:presLayoutVars>
          <dgm:chMax val="0"/>
          <dgm:chPref val="0"/>
          <dgm:bulletEnabled val="1"/>
        </dgm:presLayoutVars>
      </dgm:prSet>
      <dgm:spPr/>
    </dgm:pt>
    <dgm:pt modelId="{5C6D4BF0-936F-4ADF-AAD5-6A4E1F7BA429}" type="pres">
      <dgm:prSet presAssocID="{E70CC7FE-4774-484F-A80F-F1294255A579}" presName="tile3" presStyleLbl="node1" presStyleIdx="2" presStyleCnt="4"/>
      <dgm:spPr/>
    </dgm:pt>
    <dgm:pt modelId="{D1612B90-921A-474B-91F3-B95DB0A61EC9}" type="pres">
      <dgm:prSet presAssocID="{E70CC7FE-4774-484F-A80F-F1294255A579}" presName="tile3text" presStyleLbl="node1" presStyleIdx="2" presStyleCnt="4">
        <dgm:presLayoutVars>
          <dgm:chMax val="0"/>
          <dgm:chPref val="0"/>
          <dgm:bulletEnabled val="1"/>
        </dgm:presLayoutVars>
      </dgm:prSet>
      <dgm:spPr/>
    </dgm:pt>
    <dgm:pt modelId="{52D957AD-B4FC-4AB9-BC12-0AF0049215D0}" type="pres">
      <dgm:prSet presAssocID="{E70CC7FE-4774-484F-A80F-F1294255A579}" presName="tile4" presStyleLbl="node1" presStyleIdx="3" presStyleCnt="4"/>
      <dgm:spPr/>
    </dgm:pt>
    <dgm:pt modelId="{AC18DC56-544B-42E2-BCCC-DE777E884D75}" type="pres">
      <dgm:prSet presAssocID="{E70CC7FE-4774-484F-A80F-F1294255A579}" presName="tile4text" presStyleLbl="node1" presStyleIdx="3" presStyleCnt="4">
        <dgm:presLayoutVars>
          <dgm:chMax val="0"/>
          <dgm:chPref val="0"/>
          <dgm:bulletEnabled val="1"/>
        </dgm:presLayoutVars>
      </dgm:prSet>
      <dgm:spPr/>
    </dgm:pt>
    <dgm:pt modelId="{39FDF468-E46F-4E22-9E81-B711F03F1795}" type="pres">
      <dgm:prSet presAssocID="{E70CC7FE-4774-484F-A80F-F1294255A579}" presName="centerTile" presStyleLbl="fgShp" presStyleIdx="0" presStyleCnt="1" custLinFactNeighborY="1227">
        <dgm:presLayoutVars>
          <dgm:chMax val="0"/>
          <dgm:chPref val="0"/>
        </dgm:presLayoutVars>
      </dgm:prSet>
      <dgm:spPr/>
    </dgm:pt>
  </dgm:ptLst>
  <dgm:cxnLst>
    <dgm:cxn modelId="{E2C24A34-7F9E-4F37-9CF8-0B722495A76A}" srcId="{E326C01F-23C1-43FA-A607-7BA7707F8AEE}" destId="{CA547C67-E81D-48BF-8815-F8782BAA5134}" srcOrd="2" destOrd="0" parTransId="{C402B8B4-CC0E-4BAA-B275-660512E18152}" sibTransId="{8A0A141D-AFA3-4A83-B523-1FBAAE1F8CE3}"/>
    <dgm:cxn modelId="{CA8B503B-B763-4F26-956E-7F9C716B74AE}" type="presOf" srcId="{CA547C67-E81D-48BF-8815-F8782BAA5134}" destId="{5C6D4BF0-936F-4ADF-AAD5-6A4E1F7BA429}" srcOrd="0" destOrd="0" presId="urn:microsoft.com/office/officeart/2005/8/layout/matrix1"/>
    <dgm:cxn modelId="{B81AD75F-5885-4B29-8D25-EBB571C9E212}" type="presOf" srcId="{E09034D4-8B96-4BEB-94C0-5B2BEEDBE2D6}" destId="{34E764DE-EB89-44C1-A61F-21F0B2AD4AA2}" srcOrd="0" destOrd="0" presId="urn:microsoft.com/office/officeart/2005/8/layout/matrix1"/>
    <dgm:cxn modelId="{C2AA3F48-52D8-4246-8E79-452813E757E2}" type="presOf" srcId="{F47F7BCE-B7DD-4E8A-8487-6F30944B77EB}" destId="{A0EE3536-88EF-4A18-BC35-589881D6A963}" srcOrd="0" destOrd="0" presId="urn:microsoft.com/office/officeart/2005/8/layout/matrix1"/>
    <dgm:cxn modelId="{CEBF416E-340E-46D9-B07D-D436EC7F5690}" type="presOf" srcId="{E09034D4-8B96-4BEB-94C0-5B2BEEDBE2D6}" destId="{EBB04F3F-6A18-4ED1-8E94-E628A24B85F7}" srcOrd="1" destOrd="0" presId="urn:microsoft.com/office/officeart/2005/8/layout/matrix1"/>
    <dgm:cxn modelId="{3E712E76-1662-41BB-90CA-FABBDE3C46DE}" type="presOf" srcId="{F47F7BCE-B7DD-4E8A-8487-6F30944B77EB}" destId="{E342A403-BA04-483F-9274-22482927E1B2}" srcOrd="1" destOrd="0" presId="urn:microsoft.com/office/officeart/2005/8/layout/matrix1"/>
    <dgm:cxn modelId="{050FA38D-5CA4-433E-B3AB-367B002D1249}" srcId="{E326C01F-23C1-43FA-A607-7BA7707F8AEE}" destId="{F47F7BCE-B7DD-4E8A-8487-6F30944B77EB}" srcOrd="0" destOrd="0" parTransId="{15BDC102-0EAE-40B7-B726-CD86F2B59CA0}" sibTransId="{70FB26EF-4E05-43C3-88BA-E73B7B7DA060}"/>
    <dgm:cxn modelId="{B5603E9A-C752-4742-A7FE-611D6A05DCC8}" type="presOf" srcId="{C8E1D57F-ECC0-4461-96EB-9102B0EC2D7C}" destId="{52D957AD-B4FC-4AB9-BC12-0AF0049215D0}" srcOrd="0" destOrd="0" presId="urn:microsoft.com/office/officeart/2005/8/layout/matrix1"/>
    <dgm:cxn modelId="{427612A9-66F2-4134-B027-F4049FA42139}" type="presOf" srcId="{C8E1D57F-ECC0-4461-96EB-9102B0EC2D7C}" destId="{AC18DC56-544B-42E2-BCCC-DE777E884D75}" srcOrd="1" destOrd="0" presId="urn:microsoft.com/office/officeart/2005/8/layout/matrix1"/>
    <dgm:cxn modelId="{BA087DAB-E1D1-4FD7-89FB-5C00219D1EF5}" srcId="{E70CC7FE-4774-484F-A80F-F1294255A579}" destId="{E326C01F-23C1-43FA-A607-7BA7707F8AEE}" srcOrd="0" destOrd="0" parTransId="{68B66F21-C70D-43EA-A0FF-BCAC2EC27373}" sibTransId="{B6F4C4E9-4ACC-4FAF-8D1F-9530785C1991}"/>
    <dgm:cxn modelId="{76824BB5-BF69-46C4-A223-D803C1FAAC4F}" type="presOf" srcId="{E326C01F-23C1-43FA-A607-7BA7707F8AEE}" destId="{39FDF468-E46F-4E22-9E81-B711F03F1795}" srcOrd="0" destOrd="0" presId="urn:microsoft.com/office/officeart/2005/8/layout/matrix1"/>
    <dgm:cxn modelId="{B8F6F4D1-6227-493E-B8FE-A35E03227537}" type="presOf" srcId="{CA547C67-E81D-48BF-8815-F8782BAA5134}" destId="{D1612B90-921A-474B-91F3-B95DB0A61EC9}" srcOrd="1" destOrd="0" presId="urn:microsoft.com/office/officeart/2005/8/layout/matrix1"/>
    <dgm:cxn modelId="{F3F9F3DD-70AA-41EA-A74A-281DDE8F0F55}" type="presOf" srcId="{E70CC7FE-4774-484F-A80F-F1294255A579}" destId="{34CB2F87-BC02-4E3A-B8F4-B6B655372747}" srcOrd="0" destOrd="0" presId="urn:microsoft.com/office/officeart/2005/8/layout/matrix1"/>
    <dgm:cxn modelId="{168166E0-FECF-4807-9DF3-0C722F5B3CEF}" srcId="{E326C01F-23C1-43FA-A607-7BA7707F8AEE}" destId="{C8E1D57F-ECC0-4461-96EB-9102B0EC2D7C}" srcOrd="3" destOrd="0" parTransId="{C919AAE5-9C72-415D-8FCD-93C51F5AEA1D}" sibTransId="{BBE79941-02F9-44DC-A750-57DAE099CE81}"/>
    <dgm:cxn modelId="{5A25FFFC-643C-4E40-867A-75BFE240BBAE}" srcId="{E326C01F-23C1-43FA-A607-7BA7707F8AEE}" destId="{E09034D4-8B96-4BEB-94C0-5B2BEEDBE2D6}" srcOrd="1" destOrd="0" parTransId="{48673A1B-4270-4472-AB47-4AE877554633}" sibTransId="{0403F6D8-5CAC-45EF-B1A0-9D267A00963E}"/>
    <dgm:cxn modelId="{EA65867D-F307-4201-976F-0642F1F7419F}" type="presParOf" srcId="{34CB2F87-BC02-4E3A-B8F4-B6B655372747}" destId="{4E56CC51-BF68-409F-92BC-23EA231D476B}" srcOrd="0" destOrd="0" presId="urn:microsoft.com/office/officeart/2005/8/layout/matrix1"/>
    <dgm:cxn modelId="{50D8718E-23A3-43D5-A6A1-77764234A5B7}" type="presParOf" srcId="{4E56CC51-BF68-409F-92BC-23EA231D476B}" destId="{A0EE3536-88EF-4A18-BC35-589881D6A963}" srcOrd="0" destOrd="0" presId="urn:microsoft.com/office/officeart/2005/8/layout/matrix1"/>
    <dgm:cxn modelId="{7FC2E9B4-F70C-4442-BCEE-6A43F9500EB4}" type="presParOf" srcId="{4E56CC51-BF68-409F-92BC-23EA231D476B}" destId="{E342A403-BA04-483F-9274-22482927E1B2}" srcOrd="1" destOrd="0" presId="urn:microsoft.com/office/officeart/2005/8/layout/matrix1"/>
    <dgm:cxn modelId="{62D78250-178C-477C-BA2E-8ABD89C779E4}" type="presParOf" srcId="{4E56CC51-BF68-409F-92BC-23EA231D476B}" destId="{34E764DE-EB89-44C1-A61F-21F0B2AD4AA2}" srcOrd="2" destOrd="0" presId="urn:microsoft.com/office/officeart/2005/8/layout/matrix1"/>
    <dgm:cxn modelId="{75AA2918-B10D-4215-8F38-E0ED2FFB7ECB}" type="presParOf" srcId="{4E56CC51-BF68-409F-92BC-23EA231D476B}" destId="{EBB04F3F-6A18-4ED1-8E94-E628A24B85F7}" srcOrd="3" destOrd="0" presId="urn:microsoft.com/office/officeart/2005/8/layout/matrix1"/>
    <dgm:cxn modelId="{8C9991F3-DA1C-472D-A1BE-401FA78B717E}" type="presParOf" srcId="{4E56CC51-BF68-409F-92BC-23EA231D476B}" destId="{5C6D4BF0-936F-4ADF-AAD5-6A4E1F7BA429}" srcOrd="4" destOrd="0" presId="urn:microsoft.com/office/officeart/2005/8/layout/matrix1"/>
    <dgm:cxn modelId="{72C00ED6-4A9F-401E-916A-7D10ED5E9BDE}" type="presParOf" srcId="{4E56CC51-BF68-409F-92BC-23EA231D476B}" destId="{D1612B90-921A-474B-91F3-B95DB0A61EC9}" srcOrd="5" destOrd="0" presId="urn:microsoft.com/office/officeart/2005/8/layout/matrix1"/>
    <dgm:cxn modelId="{C31BD888-6141-4E71-B661-4183E6A54AA0}" type="presParOf" srcId="{4E56CC51-BF68-409F-92BC-23EA231D476B}" destId="{52D957AD-B4FC-4AB9-BC12-0AF0049215D0}" srcOrd="6" destOrd="0" presId="urn:microsoft.com/office/officeart/2005/8/layout/matrix1"/>
    <dgm:cxn modelId="{69AC5BA3-363B-45CC-B498-788454D6958A}" type="presParOf" srcId="{4E56CC51-BF68-409F-92BC-23EA231D476B}" destId="{AC18DC56-544B-42E2-BCCC-DE777E884D75}" srcOrd="7" destOrd="0" presId="urn:microsoft.com/office/officeart/2005/8/layout/matrix1"/>
    <dgm:cxn modelId="{14FC5ABC-10B8-4CF7-8A1C-113DC02907C6}" type="presParOf" srcId="{34CB2F87-BC02-4E3A-B8F4-B6B655372747}" destId="{39FDF468-E46F-4E22-9E81-B711F03F1795}"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3965832-0B0B-4DEA-A485-644E2ACA89AD}" type="doc">
      <dgm:prSet loTypeId="urn:microsoft.com/office/officeart/2009/3/layout/OpposingIdeas" loCatId="relationship" qsTypeId="urn:microsoft.com/office/officeart/2005/8/quickstyle/simple1" qsCatId="simple" csTypeId="urn:microsoft.com/office/officeart/2005/8/colors/accent1_2" csCatId="accent1" phldr="1"/>
      <dgm:spPr/>
      <dgm:t>
        <a:bodyPr/>
        <a:lstStyle/>
        <a:p>
          <a:endParaRPr lang="es-MX"/>
        </a:p>
      </dgm:t>
    </dgm:pt>
    <dgm:pt modelId="{E2E27B3C-C607-4282-AA19-01C5510DA501}">
      <dgm:prSet phldrT="[Texto]"/>
      <dgm:spPr>
        <a:solidFill>
          <a:schemeClr val="accent1">
            <a:lumMod val="50000"/>
          </a:schemeClr>
        </a:solidFill>
        <a:ln>
          <a:solidFill>
            <a:schemeClr val="accent1">
              <a:lumMod val="50000"/>
            </a:schemeClr>
          </a:solidFill>
        </a:ln>
      </dgm:spPr>
      <dgm:t>
        <a:bodyPr/>
        <a:lstStyle/>
        <a:p>
          <a:r>
            <a:rPr lang="es-MX" b="1" dirty="0">
              <a:solidFill>
                <a:schemeClr val="bg1"/>
              </a:solidFill>
              <a:latin typeface="Arial" panose="020B0604020202020204" pitchFamily="34" charset="0"/>
              <a:cs typeface="Arial" panose="020B0604020202020204" pitchFamily="34" charset="0"/>
            </a:rPr>
            <a:t>Violencia Física</a:t>
          </a:r>
        </a:p>
      </dgm:t>
    </dgm:pt>
    <dgm:pt modelId="{AF6D0F78-9216-4370-9324-27FD7798C81D}" type="parTrans" cxnId="{FFB7D190-465C-4156-A181-88AD6E590EA8}">
      <dgm:prSet/>
      <dgm:spPr/>
      <dgm:t>
        <a:bodyPr/>
        <a:lstStyle/>
        <a:p>
          <a:endParaRPr lang="es-MX"/>
        </a:p>
      </dgm:t>
    </dgm:pt>
    <dgm:pt modelId="{1F276E85-2BD6-441E-8718-7990E976E491}" type="sibTrans" cxnId="{FFB7D190-465C-4156-A181-88AD6E590EA8}">
      <dgm:prSet/>
      <dgm:spPr/>
      <dgm:t>
        <a:bodyPr/>
        <a:lstStyle/>
        <a:p>
          <a:endParaRPr lang="es-MX"/>
        </a:p>
      </dgm:t>
    </dgm:pt>
    <dgm:pt modelId="{FE2E9628-34EF-41BB-9986-B06286576CE5}">
      <dgm:prSet phldrT="[Texto]" custT="1"/>
      <dgm:spPr>
        <a:solidFill>
          <a:schemeClr val="accent1">
            <a:lumMod val="40000"/>
            <a:lumOff val="60000"/>
          </a:schemeClr>
        </a:solidFill>
      </dgm:spPr>
      <dgm:t>
        <a:bodyPr/>
        <a:lstStyle/>
        <a:p>
          <a:pPr algn="just"/>
          <a:r>
            <a:rPr lang="es-MX" sz="1600" dirty="0">
              <a:solidFill>
                <a:schemeClr val="tx1"/>
              </a:solidFill>
              <a:latin typeface="+mn-lt"/>
              <a:cs typeface="Arial" panose="020B0604020202020204" pitchFamily="34" charset="0"/>
            </a:rPr>
            <a:t>Fuerza material que se ejerce sobre o contra los electores para que emitan su voto en favor de determinado candidato, PP o coalición, o bien sobre los miembros de la MDC.</a:t>
          </a:r>
        </a:p>
        <a:p>
          <a:pPr algn="just"/>
          <a:r>
            <a:rPr lang="es-MX" sz="1600" dirty="0">
              <a:solidFill>
                <a:schemeClr val="tx1"/>
              </a:solidFill>
              <a:latin typeface="+mn-lt"/>
              <a:cs typeface="Arial" panose="020B0604020202020204" pitchFamily="34" charset="0"/>
            </a:rPr>
            <a:t>Altera el desempeño de sus funciones y favorece a un candidato, PP o coalición</a:t>
          </a:r>
          <a:r>
            <a:rPr lang="es-MX" sz="1600" dirty="0">
              <a:solidFill>
                <a:schemeClr val="tx1"/>
              </a:solidFill>
              <a:latin typeface="Arial" panose="020B0604020202020204" pitchFamily="34" charset="0"/>
              <a:cs typeface="Arial" panose="020B0604020202020204" pitchFamily="34" charset="0"/>
            </a:rPr>
            <a:t>. </a:t>
          </a:r>
        </a:p>
      </dgm:t>
    </dgm:pt>
    <dgm:pt modelId="{50AB265C-A2D5-4696-B107-F4AAAC750370}" type="parTrans" cxnId="{A21801E4-2E42-4244-B09B-F1DD1045F7A0}">
      <dgm:prSet/>
      <dgm:spPr/>
      <dgm:t>
        <a:bodyPr/>
        <a:lstStyle/>
        <a:p>
          <a:endParaRPr lang="es-MX"/>
        </a:p>
      </dgm:t>
    </dgm:pt>
    <dgm:pt modelId="{FCE2B897-4EB7-4368-AE02-A8C28CA638C3}" type="sibTrans" cxnId="{A21801E4-2E42-4244-B09B-F1DD1045F7A0}">
      <dgm:prSet/>
      <dgm:spPr/>
      <dgm:t>
        <a:bodyPr/>
        <a:lstStyle/>
        <a:p>
          <a:endParaRPr lang="es-MX"/>
        </a:p>
      </dgm:t>
    </dgm:pt>
    <dgm:pt modelId="{35F33BC3-EC3C-4A89-8F67-B6C4B0ED532C}">
      <dgm:prSet phldrT="[Texto]" custT="1"/>
      <dgm:spPr>
        <a:solidFill>
          <a:schemeClr val="accent1">
            <a:lumMod val="50000"/>
          </a:schemeClr>
        </a:solidFill>
        <a:ln>
          <a:solidFill>
            <a:schemeClr val="accent1">
              <a:lumMod val="50000"/>
            </a:schemeClr>
          </a:solidFill>
        </a:ln>
      </dgm:spPr>
      <dgm:t>
        <a:bodyPr/>
        <a:lstStyle/>
        <a:p>
          <a:r>
            <a:rPr lang="es-MX" sz="2400" b="1" dirty="0">
              <a:solidFill>
                <a:schemeClr val="bg1"/>
              </a:solidFill>
              <a:latin typeface="+mj-lt"/>
              <a:cs typeface="Arial" panose="020B0604020202020204" pitchFamily="34" charset="0"/>
            </a:rPr>
            <a:t>Presión</a:t>
          </a:r>
        </a:p>
      </dgm:t>
    </dgm:pt>
    <dgm:pt modelId="{E8809941-E44D-44CD-BF34-B2CB1413C146}" type="parTrans" cxnId="{F0C0829B-A020-4A9D-BB90-A64DE652F80F}">
      <dgm:prSet/>
      <dgm:spPr/>
      <dgm:t>
        <a:bodyPr/>
        <a:lstStyle/>
        <a:p>
          <a:endParaRPr lang="es-MX"/>
        </a:p>
      </dgm:t>
    </dgm:pt>
    <dgm:pt modelId="{1CAC5283-45E9-4A6C-B895-B98DF6BAB191}" type="sibTrans" cxnId="{F0C0829B-A020-4A9D-BB90-A64DE652F80F}">
      <dgm:prSet/>
      <dgm:spPr/>
      <dgm:t>
        <a:bodyPr/>
        <a:lstStyle/>
        <a:p>
          <a:endParaRPr lang="es-MX"/>
        </a:p>
      </dgm:t>
    </dgm:pt>
    <dgm:pt modelId="{004A6A56-DE5A-40D1-91CF-2AB689B7FBCA}">
      <dgm:prSet phldrT="[Texto]" custT="1"/>
      <dgm:spPr/>
      <dgm:t>
        <a:bodyPr/>
        <a:lstStyle/>
        <a:p>
          <a:pPr algn="just"/>
          <a:r>
            <a:rPr lang="es-MX" sz="1600" dirty="0">
              <a:solidFill>
                <a:schemeClr val="tx1"/>
              </a:solidFill>
              <a:latin typeface="+mn-lt"/>
              <a:cs typeface="Arial" panose="020B0604020202020204" pitchFamily="34" charset="0"/>
            </a:rPr>
            <a:t>La afectación interna del funcionario de casilla o elector, que modifique su voluntad ante el temor de sufrir un daño, con la finalidad de provocar determinada conducta que se refleje en el resultado de la votación de manera decisiva.</a:t>
          </a:r>
        </a:p>
        <a:p>
          <a:pPr algn="just"/>
          <a:r>
            <a:rPr lang="es-MX" sz="1600" dirty="0">
              <a:solidFill>
                <a:schemeClr val="tx1"/>
              </a:solidFill>
              <a:latin typeface="+mn-lt"/>
              <a:cs typeface="Arial" panose="020B0604020202020204" pitchFamily="34" charset="0"/>
            </a:rPr>
            <a:t>Implica ejercer apremio o coacción moral. </a:t>
          </a:r>
        </a:p>
      </dgm:t>
    </dgm:pt>
    <dgm:pt modelId="{4554DBE8-4475-4157-9543-CAF3A8FFF8A8}" type="parTrans" cxnId="{8FDA9DA7-45FA-49EA-AD63-A300733A23DC}">
      <dgm:prSet/>
      <dgm:spPr/>
      <dgm:t>
        <a:bodyPr/>
        <a:lstStyle/>
        <a:p>
          <a:endParaRPr lang="es-MX"/>
        </a:p>
      </dgm:t>
    </dgm:pt>
    <dgm:pt modelId="{C827C788-DDBE-446A-A324-309F0D9157A4}" type="sibTrans" cxnId="{8FDA9DA7-45FA-49EA-AD63-A300733A23DC}">
      <dgm:prSet/>
      <dgm:spPr/>
      <dgm:t>
        <a:bodyPr/>
        <a:lstStyle/>
        <a:p>
          <a:endParaRPr lang="es-MX"/>
        </a:p>
      </dgm:t>
    </dgm:pt>
    <dgm:pt modelId="{2778C186-FC1A-4FA8-ADEB-24A6A78C013F}" type="pres">
      <dgm:prSet presAssocID="{23965832-0B0B-4DEA-A485-644E2ACA89AD}" presName="Name0" presStyleCnt="0">
        <dgm:presLayoutVars>
          <dgm:chMax val="2"/>
          <dgm:dir/>
          <dgm:animOne val="branch"/>
          <dgm:animLvl val="lvl"/>
          <dgm:resizeHandles val="exact"/>
        </dgm:presLayoutVars>
      </dgm:prSet>
      <dgm:spPr/>
    </dgm:pt>
    <dgm:pt modelId="{7ADFB815-643F-4446-A104-4E1117F9F25D}" type="pres">
      <dgm:prSet presAssocID="{23965832-0B0B-4DEA-A485-644E2ACA89AD}" presName="Background" presStyleLbl="node1" presStyleIdx="0" presStyleCnt="1" custScaleY="135206"/>
      <dgm:spPr>
        <a:solidFill>
          <a:schemeClr val="bg1"/>
        </a:solidFill>
      </dgm:spPr>
    </dgm:pt>
    <dgm:pt modelId="{DD9D1323-DE81-44AC-B322-C0AD7DBDFA75}" type="pres">
      <dgm:prSet presAssocID="{23965832-0B0B-4DEA-A485-644E2ACA89AD}" presName="Divider" presStyleLbl="callout" presStyleIdx="0" presStyleCnt="1"/>
      <dgm:spPr>
        <a:ln>
          <a:solidFill>
            <a:schemeClr val="accent1">
              <a:lumMod val="50000"/>
            </a:schemeClr>
          </a:solidFill>
        </a:ln>
      </dgm:spPr>
    </dgm:pt>
    <dgm:pt modelId="{25DAB0EC-5608-445B-A023-5C02C493EB3B}" type="pres">
      <dgm:prSet presAssocID="{23965832-0B0B-4DEA-A485-644E2ACA89AD}" presName="ChildText1" presStyleLbl="revTx" presStyleIdx="0" presStyleCnt="0">
        <dgm:presLayoutVars>
          <dgm:chMax val="0"/>
          <dgm:chPref val="0"/>
          <dgm:bulletEnabled val="1"/>
        </dgm:presLayoutVars>
      </dgm:prSet>
      <dgm:spPr/>
    </dgm:pt>
    <dgm:pt modelId="{1358EB5C-BA4C-4497-971F-BBFDF6601D6F}" type="pres">
      <dgm:prSet presAssocID="{23965832-0B0B-4DEA-A485-644E2ACA89AD}" presName="ChildText2" presStyleLbl="revTx" presStyleIdx="0" presStyleCnt="0">
        <dgm:presLayoutVars>
          <dgm:chMax val="0"/>
          <dgm:chPref val="0"/>
          <dgm:bulletEnabled val="1"/>
        </dgm:presLayoutVars>
      </dgm:prSet>
      <dgm:spPr/>
    </dgm:pt>
    <dgm:pt modelId="{04478952-0BEA-468F-ADCC-C3384AECFBA1}" type="pres">
      <dgm:prSet presAssocID="{23965832-0B0B-4DEA-A485-644E2ACA89AD}" presName="ParentText1" presStyleLbl="revTx" presStyleIdx="0" presStyleCnt="0">
        <dgm:presLayoutVars>
          <dgm:chMax val="1"/>
          <dgm:chPref val="1"/>
        </dgm:presLayoutVars>
      </dgm:prSet>
      <dgm:spPr/>
    </dgm:pt>
    <dgm:pt modelId="{DDCE6134-C940-4B03-98A1-B8F05104E2B1}" type="pres">
      <dgm:prSet presAssocID="{23965832-0B0B-4DEA-A485-644E2ACA89AD}" presName="ParentShape1" presStyleLbl="alignImgPlace1" presStyleIdx="0" presStyleCnt="2" custLinFactNeighborY="1860">
        <dgm:presLayoutVars/>
      </dgm:prSet>
      <dgm:spPr/>
    </dgm:pt>
    <dgm:pt modelId="{32117407-308D-4FB9-A602-BF8A46547279}" type="pres">
      <dgm:prSet presAssocID="{23965832-0B0B-4DEA-A485-644E2ACA89AD}" presName="ParentText2" presStyleLbl="revTx" presStyleIdx="0" presStyleCnt="0">
        <dgm:presLayoutVars>
          <dgm:chMax val="1"/>
          <dgm:chPref val="1"/>
        </dgm:presLayoutVars>
      </dgm:prSet>
      <dgm:spPr/>
    </dgm:pt>
    <dgm:pt modelId="{38671B1D-E4AF-4D6A-B3F0-DB798F324E6A}" type="pres">
      <dgm:prSet presAssocID="{23965832-0B0B-4DEA-A485-644E2ACA89AD}" presName="ParentShape2" presStyleLbl="alignImgPlace1" presStyleIdx="1" presStyleCnt="2" custLinFactNeighborX="4909">
        <dgm:presLayoutVars/>
      </dgm:prSet>
      <dgm:spPr/>
    </dgm:pt>
  </dgm:ptLst>
  <dgm:cxnLst>
    <dgm:cxn modelId="{38E5C621-0AFB-488D-96D0-B03311B7C2E0}" type="presOf" srcId="{35F33BC3-EC3C-4A89-8F67-B6C4B0ED532C}" destId="{38671B1D-E4AF-4D6A-B3F0-DB798F324E6A}" srcOrd="1" destOrd="0" presId="urn:microsoft.com/office/officeart/2009/3/layout/OpposingIdeas"/>
    <dgm:cxn modelId="{0D57DC44-612E-4F82-BC52-E9DE37154F9C}" type="presOf" srcId="{FE2E9628-34EF-41BB-9986-B06286576CE5}" destId="{25DAB0EC-5608-445B-A023-5C02C493EB3B}" srcOrd="0" destOrd="0" presId="urn:microsoft.com/office/officeart/2009/3/layout/OpposingIdeas"/>
    <dgm:cxn modelId="{3F462277-C4B4-4906-A55F-D51DDA9D5123}" type="presOf" srcId="{35F33BC3-EC3C-4A89-8F67-B6C4B0ED532C}" destId="{32117407-308D-4FB9-A602-BF8A46547279}" srcOrd="0" destOrd="0" presId="urn:microsoft.com/office/officeart/2009/3/layout/OpposingIdeas"/>
    <dgm:cxn modelId="{BCB6EB59-196A-49F1-A5D6-F2EBFAB2CB96}" type="presOf" srcId="{23965832-0B0B-4DEA-A485-644E2ACA89AD}" destId="{2778C186-FC1A-4FA8-ADEB-24A6A78C013F}" srcOrd="0" destOrd="0" presId="urn:microsoft.com/office/officeart/2009/3/layout/OpposingIdeas"/>
    <dgm:cxn modelId="{FFB7D190-465C-4156-A181-88AD6E590EA8}" srcId="{23965832-0B0B-4DEA-A485-644E2ACA89AD}" destId="{E2E27B3C-C607-4282-AA19-01C5510DA501}" srcOrd="0" destOrd="0" parTransId="{AF6D0F78-9216-4370-9324-27FD7798C81D}" sibTransId="{1F276E85-2BD6-441E-8718-7990E976E491}"/>
    <dgm:cxn modelId="{F0C0829B-A020-4A9D-BB90-A64DE652F80F}" srcId="{23965832-0B0B-4DEA-A485-644E2ACA89AD}" destId="{35F33BC3-EC3C-4A89-8F67-B6C4B0ED532C}" srcOrd="1" destOrd="0" parTransId="{E8809941-E44D-44CD-BF34-B2CB1413C146}" sibTransId="{1CAC5283-45E9-4A6C-B895-B98DF6BAB191}"/>
    <dgm:cxn modelId="{8FDA9DA7-45FA-49EA-AD63-A300733A23DC}" srcId="{35F33BC3-EC3C-4A89-8F67-B6C4B0ED532C}" destId="{004A6A56-DE5A-40D1-91CF-2AB689B7FBCA}" srcOrd="0" destOrd="0" parTransId="{4554DBE8-4475-4157-9543-CAF3A8FFF8A8}" sibTransId="{C827C788-DDBE-446A-A324-309F0D9157A4}"/>
    <dgm:cxn modelId="{86026AC1-47F5-40CE-AE6F-E8C67160C08F}" type="presOf" srcId="{E2E27B3C-C607-4282-AA19-01C5510DA501}" destId="{DDCE6134-C940-4B03-98A1-B8F05104E2B1}" srcOrd="1" destOrd="0" presId="urn:microsoft.com/office/officeart/2009/3/layout/OpposingIdeas"/>
    <dgm:cxn modelId="{62B3DBD2-7639-4C57-904A-08C96D666AAC}" type="presOf" srcId="{E2E27B3C-C607-4282-AA19-01C5510DA501}" destId="{04478952-0BEA-468F-ADCC-C3384AECFBA1}" srcOrd="0" destOrd="0" presId="urn:microsoft.com/office/officeart/2009/3/layout/OpposingIdeas"/>
    <dgm:cxn modelId="{A21801E4-2E42-4244-B09B-F1DD1045F7A0}" srcId="{E2E27B3C-C607-4282-AA19-01C5510DA501}" destId="{FE2E9628-34EF-41BB-9986-B06286576CE5}" srcOrd="0" destOrd="0" parTransId="{50AB265C-A2D5-4696-B107-F4AAAC750370}" sibTransId="{FCE2B897-4EB7-4368-AE02-A8C28CA638C3}"/>
    <dgm:cxn modelId="{647754F2-4F27-431B-8BFB-1F896B7F365A}" type="presOf" srcId="{004A6A56-DE5A-40D1-91CF-2AB689B7FBCA}" destId="{1358EB5C-BA4C-4497-971F-BBFDF6601D6F}" srcOrd="0" destOrd="0" presId="urn:microsoft.com/office/officeart/2009/3/layout/OpposingIdeas"/>
    <dgm:cxn modelId="{B4A87ABA-083A-4F6F-81A6-1D0333FE7A52}" type="presParOf" srcId="{2778C186-FC1A-4FA8-ADEB-24A6A78C013F}" destId="{7ADFB815-643F-4446-A104-4E1117F9F25D}" srcOrd="0" destOrd="0" presId="urn:microsoft.com/office/officeart/2009/3/layout/OpposingIdeas"/>
    <dgm:cxn modelId="{E2613C60-3BED-4076-827B-02E0D3EB9C9C}" type="presParOf" srcId="{2778C186-FC1A-4FA8-ADEB-24A6A78C013F}" destId="{DD9D1323-DE81-44AC-B322-C0AD7DBDFA75}" srcOrd="1" destOrd="0" presId="urn:microsoft.com/office/officeart/2009/3/layout/OpposingIdeas"/>
    <dgm:cxn modelId="{4606DE79-E20A-4016-B57E-55BD1CAFD375}" type="presParOf" srcId="{2778C186-FC1A-4FA8-ADEB-24A6A78C013F}" destId="{25DAB0EC-5608-445B-A023-5C02C493EB3B}" srcOrd="2" destOrd="0" presId="urn:microsoft.com/office/officeart/2009/3/layout/OpposingIdeas"/>
    <dgm:cxn modelId="{D9020651-11E4-4ADF-B14C-D4E60DF4A5D3}" type="presParOf" srcId="{2778C186-FC1A-4FA8-ADEB-24A6A78C013F}" destId="{1358EB5C-BA4C-4497-971F-BBFDF6601D6F}" srcOrd="3" destOrd="0" presId="urn:microsoft.com/office/officeart/2009/3/layout/OpposingIdeas"/>
    <dgm:cxn modelId="{4606B4D8-70D0-4764-A129-F0D5018E9241}" type="presParOf" srcId="{2778C186-FC1A-4FA8-ADEB-24A6A78C013F}" destId="{04478952-0BEA-468F-ADCC-C3384AECFBA1}" srcOrd="4" destOrd="0" presId="urn:microsoft.com/office/officeart/2009/3/layout/OpposingIdeas"/>
    <dgm:cxn modelId="{E7B23766-3BFC-43A0-B033-1FC8082CC583}" type="presParOf" srcId="{2778C186-FC1A-4FA8-ADEB-24A6A78C013F}" destId="{DDCE6134-C940-4B03-98A1-B8F05104E2B1}" srcOrd="5" destOrd="0" presId="urn:microsoft.com/office/officeart/2009/3/layout/OpposingIdeas"/>
    <dgm:cxn modelId="{695B39B9-6AEC-496E-9171-AE35F1380630}" type="presParOf" srcId="{2778C186-FC1A-4FA8-ADEB-24A6A78C013F}" destId="{32117407-308D-4FB9-A602-BF8A46547279}" srcOrd="6" destOrd="0" presId="urn:microsoft.com/office/officeart/2009/3/layout/OpposingIdeas"/>
    <dgm:cxn modelId="{67B9DA83-7348-4A61-8E69-4E9EFF75FE72}" type="presParOf" srcId="{2778C186-FC1A-4FA8-ADEB-24A6A78C013F}" destId="{38671B1D-E4AF-4D6A-B3F0-DB798F324E6A}" srcOrd="7" destOrd="0" presId="urn:microsoft.com/office/officeart/2009/3/layout/OpposingIdea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24D39379-4D6A-42B8-8AE8-29F8088A09D8}" type="doc">
      <dgm:prSet loTypeId="urn:microsoft.com/office/officeart/2005/8/layout/arrow6" loCatId="process" qsTypeId="urn:microsoft.com/office/officeart/2005/8/quickstyle/simple1" qsCatId="simple" csTypeId="urn:microsoft.com/office/officeart/2005/8/colors/accent1_2" csCatId="accent1" phldr="1"/>
      <dgm:spPr/>
      <dgm:t>
        <a:bodyPr/>
        <a:lstStyle/>
        <a:p>
          <a:endParaRPr lang="es-MX"/>
        </a:p>
      </dgm:t>
    </dgm:pt>
    <dgm:pt modelId="{05084C4C-3EF6-456F-97E0-D7AB33721AA7}">
      <dgm:prSet phldrT="[Texto]" custT="1"/>
      <dgm:spPr/>
      <dgm:t>
        <a:bodyPr/>
        <a:lstStyle/>
        <a:p>
          <a:pPr algn="just"/>
          <a:r>
            <a:rPr lang="es-MX" sz="1400" dirty="0">
              <a:solidFill>
                <a:schemeClr val="tx1"/>
              </a:solidFill>
              <a:latin typeface="+mn-lt"/>
              <a:cs typeface="Arial" panose="020B0604020202020204" pitchFamily="34" charset="0"/>
            </a:rPr>
            <a:t>La naturaleza jurídica de esta causa de anulación requiere que se demuestren las circunstancias de lugar, tiempo y modo en que se llevaron a acabo para establecer, con la certeza jurídica necesaria, la comisión de los hechos generadores de esa causal de nulidad y si los mismos fueron determinantes en el resultado de la votación de la casilla. </a:t>
          </a:r>
        </a:p>
      </dgm:t>
    </dgm:pt>
    <dgm:pt modelId="{40D0BB84-B586-4199-BD54-48C11C0E010E}" type="parTrans" cxnId="{B9CF14E6-C351-4893-A173-49FBBE6FB194}">
      <dgm:prSet/>
      <dgm:spPr/>
      <dgm:t>
        <a:bodyPr/>
        <a:lstStyle/>
        <a:p>
          <a:endParaRPr lang="es-MX"/>
        </a:p>
      </dgm:t>
    </dgm:pt>
    <dgm:pt modelId="{239FCC27-8C57-457B-9E9F-EDE73617194A}" type="sibTrans" cxnId="{B9CF14E6-C351-4893-A173-49FBBE6FB194}">
      <dgm:prSet/>
      <dgm:spPr/>
      <dgm:t>
        <a:bodyPr/>
        <a:lstStyle/>
        <a:p>
          <a:endParaRPr lang="es-MX"/>
        </a:p>
      </dgm:t>
    </dgm:pt>
    <dgm:pt modelId="{155E4B25-C8A7-4C44-B0EB-6891EEB6ABD9}">
      <dgm:prSet phldrT="[Texto]" custT="1"/>
      <dgm:spPr/>
      <dgm:t>
        <a:bodyPr/>
        <a:lstStyle/>
        <a:p>
          <a:pPr algn="just"/>
          <a:r>
            <a:rPr lang="es-MX" sz="1400" dirty="0">
              <a:solidFill>
                <a:schemeClr val="tx1"/>
              </a:solidFill>
              <a:latin typeface="+mn-lt"/>
              <a:cs typeface="Arial" panose="020B0604020202020204" pitchFamily="34" charset="0"/>
            </a:rPr>
            <a:t>Para que se configure la causal de nulidad, es necesario acreditar el número de electores sobre los que se ejercitó la conducta considerada como presión, o bien, demostrar que la irregularidad fue realizada durante una parte considerable de la jornada electoral. </a:t>
          </a:r>
        </a:p>
      </dgm:t>
    </dgm:pt>
    <dgm:pt modelId="{64B56EE4-3168-4665-B786-143397884170}" type="parTrans" cxnId="{59075960-D90F-465A-839D-C5E78B58AF91}">
      <dgm:prSet/>
      <dgm:spPr/>
      <dgm:t>
        <a:bodyPr/>
        <a:lstStyle/>
        <a:p>
          <a:endParaRPr lang="es-MX"/>
        </a:p>
      </dgm:t>
    </dgm:pt>
    <dgm:pt modelId="{93D4D7F9-A31E-4B1E-AEDD-F1210A85ADC2}" type="sibTrans" cxnId="{59075960-D90F-465A-839D-C5E78B58AF91}">
      <dgm:prSet/>
      <dgm:spPr/>
      <dgm:t>
        <a:bodyPr/>
        <a:lstStyle/>
        <a:p>
          <a:endParaRPr lang="es-MX"/>
        </a:p>
      </dgm:t>
    </dgm:pt>
    <dgm:pt modelId="{C5E08C97-846D-459D-8469-09DB81AD2E8E}" type="pres">
      <dgm:prSet presAssocID="{24D39379-4D6A-42B8-8AE8-29F8088A09D8}" presName="compositeShape" presStyleCnt="0">
        <dgm:presLayoutVars>
          <dgm:chMax val="2"/>
          <dgm:dir/>
          <dgm:resizeHandles val="exact"/>
        </dgm:presLayoutVars>
      </dgm:prSet>
      <dgm:spPr/>
    </dgm:pt>
    <dgm:pt modelId="{624C9FB4-5189-4AD5-8905-50BD1EF31573}" type="pres">
      <dgm:prSet presAssocID="{24D39379-4D6A-42B8-8AE8-29F8088A09D8}" presName="ribbon" presStyleLbl="node1" presStyleIdx="0" presStyleCnt="1" custScaleY="122762" custLinFactNeighborX="177" custLinFactNeighborY="3870"/>
      <dgm:spPr>
        <a:ln>
          <a:solidFill>
            <a:schemeClr val="accent1">
              <a:lumMod val="50000"/>
            </a:schemeClr>
          </a:solidFill>
        </a:ln>
      </dgm:spPr>
    </dgm:pt>
    <dgm:pt modelId="{DB2D6AC5-1ED7-4405-AEF6-8E1AE8144B2B}" type="pres">
      <dgm:prSet presAssocID="{24D39379-4D6A-42B8-8AE8-29F8088A09D8}" presName="leftArrowText" presStyleLbl="node1" presStyleIdx="0" presStyleCnt="1" custLinFactNeighborX="-1070" custLinFactNeighborY="1801">
        <dgm:presLayoutVars>
          <dgm:chMax val="0"/>
          <dgm:bulletEnabled val="1"/>
        </dgm:presLayoutVars>
      </dgm:prSet>
      <dgm:spPr/>
    </dgm:pt>
    <dgm:pt modelId="{26ED5BD5-A593-4862-8993-06CF5C907451}" type="pres">
      <dgm:prSet presAssocID="{24D39379-4D6A-42B8-8AE8-29F8088A09D8}" presName="rightArrowText" presStyleLbl="node1" presStyleIdx="0" presStyleCnt="1" custLinFactNeighborX="-905" custLinFactNeighborY="11258">
        <dgm:presLayoutVars>
          <dgm:chMax val="0"/>
          <dgm:bulletEnabled val="1"/>
        </dgm:presLayoutVars>
      </dgm:prSet>
      <dgm:spPr/>
    </dgm:pt>
  </dgm:ptLst>
  <dgm:cxnLst>
    <dgm:cxn modelId="{48693214-E9BE-4916-B307-D5AE5B59D77C}" type="presOf" srcId="{24D39379-4D6A-42B8-8AE8-29F8088A09D8}" destId="{C5E08C97-846D-459D-8469-09DB81AD2E8E}" srcOrd="0" destOrd="0" presId="urn:microsoft.com/office/officeart/2005/8/layout/arrow6"/>
    <dgm:cxn modelId="{59075960-D90F-465A-839D-C5E78B58AF91}" srcId="{24D39379-4D6A-42B8-8AE8-29F8088A09D8}" destId="{155E4B25-C8A7-4C44-B0EB-6891EEB6ABD9}" srcOrd="1" destOrd="0" parTransId="{64B56EE4-3168-4665-B786-143397884170}" sibTransId="{93D4D7F9-A31E-4B1E-AEDD-F1210A85ADC2}"/>
    <dgm:cxn modelId="{CEBAD485-28E4-47F1-AD72-398A53986E24}" type="presOf" srcId="{05084C4C-3EF6-456F-97E0-D7AB33721AA7}" destId="{DB2D6AC5-1ED7-4405-AEF6-8E1AE8144B2B}" srcOrd="0" destOrd="0" presId="urn:microsoft.com/office/officeart/2005/8/layout/arrow6"/>
    <dgm:cxn modelId="{9E1FCE8D-0ECA-4F58-80D0-B9DF929C5889}" type="presOf" srcId="{155E4B25-C8A7-4C44-B0EB-6891EEB6ABD9}" destId="{26ED5BD5-A593-4862-8993-06CF5C907451}" srcOrd="0" destOrd="0" presId="urn:microsoft.com/office/officeart/2005/8/layout/arrow6"/>
    <dgm:cxn modelId="{B9CF14E6-C351-4893-A173-49FBBE6FB194}" srcId="{24D39379-4D6A-42B8-8AE8-29F8088A09D8}" destId="{05084C4C-3EF6-456F-97E0-D7AB33721AA7}" srcOrd="0" destOrd="0" parTransId="{40D0BB84-B586-4199-BD54-48C11C0E010E}" sibTransId="{239FCC27-8C57-457B-9E9F-EDE73617194A}"/>
    <dgm:cxn modelId="{A323C20A-752C-4E1A-9295-9E587498F6BF}" type="presParOf" srcId="{C5E08C97-846D-459D-8469-09DB81AD2E8E}" destId="{624C9FB4-5189-4AD5-8905-50BD1EF31573}" srcOrd="0" destOrd="0" presId="urn:microsoft.com/office/officeart/2005/8/layout/arrow6"/>
    <dgm:cxn modelId="{3CF50073-0A45-4C38-BE73-A82F7CBD8A65}" type="presParOf" srcId="{C5E08C97-846D-459D-8469-09DB81AD2E8E}" destId="{DB2D6AC5-1ED7-4405-AEF6-8E1AE8144B2B}" srcOrd="1" destOrd="0" presId="urn:microsoft.com/office/officeart/2005/8/layout/arrow6"/>
    <dgm:cxn modelId="{5C9C9C98-12CC-4777-B8EA-A7A905BCDAC8}" type="presParOf" srcId="{C5E08C97-846D-459D-8469-09DB81AD2E8E}" destId="{26ED5BD5-A593-4862-8993-06CF5C907451}" srcOrd="2" destOrd="0" presId="urn:microsoft.com/office/officeart/2005/8/layout/arrow6"/>
  </dgm:cxnLst>
  <dgm:bg>
    <a:solidFill>
      <a:schemeClr val="bg1"/>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1538277-65BE-4991-94C8-903962816F1A}" type="doc">
      <dgm:prSet loTypeId="urn:microsoft.com/office/officeart/2005/8/layout/gear1" loCatId="process" qsTypeId="urn:microsoft.com/office/officeart/2005/8/quickstyle/simple1" qsCatId="simple" csTypeId="urn:microsoft.com/office/officeart/2005/8/colors/accent1_2" csCatId="accent1" phldr="1"/>
      <dgm:spPr/>
    </dgm:pt>
    <dgm:pt modelId="{E8FA48D4-2301-4E32-8243-27AD6DAB6240}">
      <dgm:prSet phldrT="[Texto]" custT="1"/>
      <dgm:spPr>
        <a:solidFill>
          <a:schemeClr val="accent1">
            <a:lumMod val="40000"/>
            <a:lumOff val="60000"/>
          </a:schemeClr>
        </a:solidFill>
        <a:ln>
          <a:solidFill>
            <a:schemeClr val="accent1">
              <a:lumMod val="50000"/>
            </a:schemeClr>
          </a:solidFill>
        </a:ln>
      </dgm:spPr>
      <dgm:t>
        <a:bodyPr/>
        <a:lstStyle/>
        <a:p>
          <a:r>
            <a:rPr lang="es-MX" sz="1800" dirty="0">
              <a:solidFill>
                <a:schemeClr val="tx1"/>
              </a:solidFill>
              <a:latin typeface="+mn-lt"/>
              <a:cs typeface="Arial" panose="020B0604020202020204" pitchFamily="34" charset="0"/>
            </a:rPr>
            <a:t>Colocar propaganda electoral durante el periodo prohibido por la ley. </a:t>
          </a:r>
        </a:p>
      </dgm:t>
    </dgm:pt>
    <dgm:pt modelId="{3FFF6C4D-A7CA-4C42-B130-C3240FCBEC7A}" type="parTrans" cxnId="{43067F49-3968-4F32-9764-28C447763907}">
      <dgm:prSet/>
      <dgm:spPr/>
      <dgm:t>
        <a:bodyPr/>
        <a:lstStyle/>
        <a:p>
          <a:endParaRPr lang="es-MX"/>
        </a:p>
      </dgm:t>
    </dgm:pt>
    <dgm:pt modelId="{02A82AC1-D4AF-460E-9D7D-D05BFCDA4524}" type="sibTrans" cxnId="{43067F49-3968-4F32-9764-28C447763907}">
      <dgm:prSet/>
      <dgm:spPr>
        <a:solidFill>
          <a:schemeClr val="accent1">
            <a:lumMod val="50000"/>
          </a:schemeClr>
        </a:solidFill>
      </dgm:spPr>
      <dgm:t>
        <a:bodyPr/>
        <a:lstStyle/>
        <a:p>
          <a:endParaRPr lang="es-MX"/>
        </a:p>
      </dgm:t>
    </dgm:pt>
    <dgm:pt modelId="{27829CCB-AE5F-4A7E-BDCB-1FC78553540E}">
      <dgm:prSet phldrT="[Texto]" custT="1"/>
      <dgm:spPr>
        <a:solidFill>
          <a:schemeClr val="accent1">
            <a:lumMod val="60000"/>
            <a:lumOff val="40000"/>
          </a:schemeClr>
        </a:solidFill>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Infringir la prohibición de que una autoridad de mando superior sea representante de partido en una casilla. </a:t>
          </a:r>
        </a:p>
      </dgm:t>
    </dgm:pt>
    <dgm:pt modelId="{07572E54-65E3-416F-BA51-ADB66752C53B}" type="parTrans" cxnId="{2F36F469-69CE-4E52-B79D-B469A173D58E}">
      <dgm:prSet/>
      <dgm:spPr/>
      <dgm:t>
        <a:bodyPr/>
        <a:lstStyle/>
        <a:p>
          <a:endParaRPr lang="es-MX"/>
        </a:p>
      </dgm:t>
    </dgm:pt>
    <dgm:pt modelId="{C71F9CCA-3CBE-4D81-935B-EC1A786703C7}" type="sibTrans" cxnId="{2F36F469-69CE-4E52-B79D-B469A173D58E}">
      <dgm:prSet/>
      <dgm:spPr>
        <a:solidFill>
          <a:schemeClr val="accent1">
            <a:lumMod val="50000"/>
          </a:schemeClr>
        </a:solidFill>
      </dgm:spPr>
      <dgm:t>
        <a:bodyPr/>
        <a:lstStyle/>
        <a:p>
          <a:endParaRPr lang="es-MX"/>
        </a:p>
      </dgm:t>
    </dgm:pt>
    <dgm:pt modelId="{E00232C2-2CB0-4078-B3DA-0BC9552FD982}">
      <dgm:prSet phldrT="[Texto]" custT="1"/>
      <dgm:spPr>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Parar o interrumpir la recepción de la votación en una casilla sin causa justificada. </a:t>
          </a:r>
        </a:p>
      </dgm:t>
    </dgm:pt>
    <dgm:pt modelId="{B358FCC6-A00F-423C-8BA1-BA6B5EA93153}" type="parTrans" cxnId="{32891955-E5F3-4F73-80E7-512747682AB7}">
      <dgm:prSet/>
      <dgm:spPr/>
      <dgm:t>
        <a:bodyPr/>
        <a:lstStyle/>
        <a:p>
          <a:endParaRPr lang="es-MX"/>
        </a:p>
      </dgm:t>
    </dgm:pt>
    <dgm:pt modelId="{E73F7BC2-10A6-4D0D-BA2A-F3EA72485C1C}" type="sibTrans" cxnId="{32891955-E5F3-4F73-80E7-512747682AB7}">
      <dgm:prSet/>
      <dgm:spPr>
        <a:solidFill>
          <a:schemeClr val="accent1">
            <a:lumMod val="50000"/>
          </a:schemeClr>
        </a:solidFill>
      </dgm:spPr>
      <dgm:t>
        <a:bodyPr/>
        <a:lstStyle/>
        <a:p>
          <a:endParaRPr lang="es-MX"/>
        </a:p>
      </dgm:t>
    </dgm:pt>
    <dgm:pt modelId="{63F56C83-4477-4B4B-9FD8-E4EB803C3D00}" type="pres">
      <dgm:prSet presAssocID="{81538277-65BE-4991-94C8-903962816F1A}" presName="composite" presStyleCnt="0">
        <dgm:presLayoutVars>
          <dgm:chMax val="3"/>
          <dgm:animLvl val="lvl"/>
          <dgm:resizeHandles val="exact"/>
        </dgm:presLayoutVars>
      </dgm:prSet>
      <dgm:spPr/>
    </dgm:pt>
    <dgm:pt modelId="{CB6CD1DB-DA54-4083-9415-DCACAA19D1AC}" type="pres">
      <dgm:prSet presAssocID="{E8FA48D4-2301-4E32-8243-27AD6DAB6240}" presName="gear1" presStyleLbl="node1" presStyleIdx="0" presStyleCnt="3" custLinFactNeighborX="2789" custLinFactNeighborY="4463">
        <dgm:presLayoutVars>
          <dgm:chMax val="1"/>
          <dgm:bulletEnabled val="1"/>
        </dgm:presLayoutVars>
      </dgm:prSet>
      <dgm:spPr/>
    </dgm:pt>
    <dgm:pt modelId="{77A59ECE-409B-4096-A993-2E5B880BE95A}" type="pres">
      <dgm:prSet presAssocID="{E8FA48D4-2301-4E32-8243-27AD6DAB6240}" presName="gear1srcNode" presStyleLbl="node1" presStyleIdx="0" presStyleCnt="3"/>
      <dgm:spPr/>
    </dgm:pt>
    <dgm:pt modelId="{BFD2C23D-DB74-439F-897D-592C6DF98F4A}" type="pres">
      <dgm:prSet presAssocID="{E8FA48D4-2301-4E32-8243-27AD6DAB6240}" presName="gear1dstNode" presStyleLbl="node1" presStyleIdx="0" presStyleCnt="3"/>
      <dgm:spPr/>
    </dgm:pt>
    <dgm:pt modelId="{50C8D59F-6D24-46F6-B40F-A7E7E8F1AF05}" type="pres">
      <dgm:prSet presAssocID="{27829CCB-AE5F-4A7E-BDCB-1FC78553540E}" presName="gear2" presStyleLbl="node1" presStyleIdx="1" presStyleCnt="3" custScaleX="124548" custScaleY="126173">
        <dgm:presLayoutVars>
          <dgm:chMax val="1"/>
          <dgm:bulletEnabled val="1"/>
        </dgm:presLayoutVars>
      </dgm:prSet>
      <dgm:spPr/>
    </dgm:pt>
    <dgm:pt modelId="{92F74DC5-283A-4097-B177-20359983404B}" type="pres">
      <dgm:prSet presAssocID="{27829CCB-AE5F-4A7E-BDCB-1FC78553540E}" presName="gear2srcNode" presStyleLbl="node1" presStyleIdx="1" presStyleCnt="3"/>
      <dgm:spPr/>
    </dgm:pt>
    <dgm:pt modelId="{BC279BD3-B82B-4732-9743-34BD88E30BC4}" type="pres">
      <dgm:prSet presAssocID="{27829CCB-AE5F-4A7E-BDCB-1FC78553540E}" presName="gear2dstNode" presStyleLbl="node1" presStyleIdx="1" presStyleCnt="3"/>
      <dgm:spPr/>
    </dgm:pt>
    <dgm:pt modelId="{2DA5F3DE-1927-48B9-B10E-BD9113252CE7}" type="pres">
      <dgm:prSet presAssocID="{E00232C2-2CB0-4078-B3DA-0BC9552FD982}" presName="gear3" presStyleLbl="node1" presStyleIdx="2" presStyleCnt="3" custLinFactNeighborX="3835" custLinFactNeighborY="-8261"/>
      <dgm:spPr/>
    </dgm:pt>
    <dgm:pt modelId="{95EBA56A-672E-4082-ACB2-837D9CB85A9F}" type="pres">
      <dgm:prSet presAssocID="{E00232C2-2CB0-4078-B3DA-0BC9552FD982}" presName="gear3tx" presStyleLbl="node1" presStyleIdx="2" presStyleCnt="3">
        <dgm:presLayoutVars>
          <dgm:chMax val="1"/>
          <dgm:bulletEnabled val="1"/>
        </dgm:presLayoutVars>
      </dgm:prSet>
      <dgm:spPr/>
    </dgm:pt>
    <dgm:pt modelId="{A14DAAED-1301-4CA9-89F5-CE132687EA60}" type="pres">
      <dgm:prSet presAssocID="{E00232C2-2CB0-4078-B3DA-0BC9552FD982}" presName="gear3srcNode" presStyleLbl="node1" presStyleIdx="2" presStyleCnt="3"/>
      <dgm:spPr/>
    </dgm:pt>
    <dgm:pt modelId="{ABD904C9-148F-42C1-8B24-1296DAB933D1}" type="pres">
      <dgm:prSet presAssocID="{E00232C2-2CB0-4078-B3DA-0BC9552FD982}" presName="gear3dstNode" presStyleLbl="node1" presStyleIdx="2" presStyleCnt="3"/>
      <dgm:spPr/>
    </dgm:pt>
    <dgm:pt modelId="{C644692A-A5D1-4058-9994-46FC67C54CFE}" type="pres">
      <dgm:prSet presAssocID="{02A82AC1-D4AF-460E-9D7D-D05BFCDA4524}" presName="connector1" presStyleLbl="sibTrans2D1" presStyleIdx="0" presStyleCnt="3"/>
      <dgm:spPr/>
    </dgm:pt>
    <dgm:pt modelId="{1E4B0794-F464-4ABC-8593-6EE5D49506F6}" type="pres">
      <dgm:prSet presAssocID="{C71F9CCA-3CBE-4D81-935B-EC1A786703C7}" presName="connector2" presStyleLbl="sibTrans2D1" presStyleIdx="1" presStyleCnt="3"/>
      <dgm:spPr/>
    </dgm:pt>
    <dgm:pt modelId="{07F97B54-E643-4573-8716-18B856A73DE4}" type="pres">
      <dgm:prSet presAssocID="{E73F7BC2-10A6-4D0D-BA2A-F3EA72485C1C}" presName="connector3" presStyleLbl="sibTrans2D1" presStyleIdx="2" presStyleCnt="3"/>
      <dgm:spPr/>
    </dgm:pt>
  </dgm:ptLst>
  <dgm:cxnLst>
    <dgm:cxn modelId="{53A8FD30-EA78-43BA-9DBF-1CB01E62FCA9}" type="presOf" srcId="{E00232C2-2CB0-4078-B3DA-0BC9552FD982}" destId="{ABD904C9-148F-42C1-8B24-1296DAB933D1}" srcOrd="3" destOrd="0" presId="urn:microsoft.com/office/officeart/2005/8/layout/gear1"/>
    <dgm:cxn modelId="{625A8743-04A0-40A8-9916-7A4F841B5558}" type="presOf" srcId="{C71F9CCA-3CBE-4D81-935B-EC1A786703C7}" destId="{1E4B0794-F464-4ABC-8593-6EE5D49506F6}" srcOrd="0" destOrd="0" presId="urn:microsoft.com/office/officeart/2005/8/layout/gear1"/>
    <dgm:cxn modelId="{041A5268-9DB6-4E16-AD93-4E2AF5E37290}" type="presOf" srcId="{E00232C2-2CB0-4078-B3DA-0BC9552FD982}" destId="{95EBA56A-672E-4082-ACB2-837D9CB85A9F}" srcOrd="1" destOrd="0" presId="urn:microsoft.com/office/officeart/2005/8/layout/gear1"/>
    <dgm:cxn modelId="{43067F49-3968-4F32-9764-28C447763907}" srcId="{81538277-65BE-4991-94C8-903962816F1A}" destId="{E8FA48D4-2301-4E32-8243-27AD6DAB6240}" srcOrd="0" destOrd="0" parTransId="{3FFF6C4D-A7CA-4C42-B130-C3240FCBEC7A}" sibTransId="{02A82AC1-D4AF-460E-9D7D-D05BFCDA4524}"/>
    <dgm:cxn modelId="{2F36F469-69CE-4E52-B79D-B469A173D58E}" srcId="{81538277-65BE-4991-94C8-903962816F1A}" destId="{27829CCB-AE5F-4A7E-BDCB-1FC78553540E}" srcOrd="1" destOrd="0" parTransId="{07572E54-65E3-416F-BA51-ADB66752C53B}" sibTransId="{C71F9CCA-3CBE-4D81-935B-EC1A786703C7}"/>
    <dgm:cxn modelId="{8CF7436E-34CF-4CAB-86D1-9CF437AD182A}" type="presOf" srcId="{E8FA48D4-2301-4E32-8243-27AD6DAB6240}" destId="{BFD2C23D-DB74-439F-897D-592C6DF98F4A}" srcOrd="2" destOrd="0" presId="urn:microsoft.com/office/officeart/2005/8/layout/gear1"/>
    <dgm:cxn modelId="{0A3C664F-F8D2-4725-859E-AC1E07DB0F32}" type="presOf" srcId="{E73F7BC2-10A6-4D0D-BA2A-F3EA72485C1C}" destId="{07F97B54-E643-4573-8716-18B856A73DE4}" srcOrd="0" destOrd="0" presId="urn:microsoft.com/office/officeart/2005/8/layout/gear1"/>
    <dgm:cxn modelId="{9624F573-2A0D-4670-9CD1-8C618B4F6656}" type="presOf" srcId="{E8FA48D4-2301-4E32-8243-27AD6DAB6240}" destId="{CB6CD1DB-DA54-4083-9415-DCACAA19D1AC}" srcOrd="0" destOrd="0" presId="urn:microsoft.com/office/officeart/2005/8/layout/gear1"/>
    <dgm:cxn modelId="{32891955-E5F3-4F73-80E7-512747682AB7}" srcId="{81538277-65BE-4991-94C8-903962816F1A}" destId="{E00232C2-2CB0-4078-B3DA-0BC9552FD982}" srcOrd="2" destOrd="0" parTransId="{B358FCC6-A00F-423C-8BA1-BA6B5EA93153}" sibTransId="{E73F7BC2-10A6-4D0D-BA2A-F3EA72485C1C}"/>
    <dgm:cxn modelId="{A237A590-B893-4CC9-BDA3-04C6B7F09E74}" type="presOf" srcId="{E00232C2-2CB0-4078-B3DA-0BC9552FD982}" destId="{A14DAAED-1301-4CA9-89F5-CE132687EA60}" srcOrd="2" destOrd="0" presId="urn:microsoft.com/office/officeart/2005/8/layout/gear1"/>
    <dgm:cxn modelId="{B3D7A893-B8E2-4F98-9BE7-A95D08409DC4}" type="presOf" srcId="{02A82AC1-D4AF-460E-9D7D-D05BFCDA4524}" destId="{C644692A-A5D1-4058-9994-46FC67C54CFE}" srcOrd="0" destOrd="0" presId="urn:microsoft.com/office/officeart/2005/8/layout/gear1"/>
    <dgm:cxn modelId="{3DF18BAB-7E81-47B2-B817-E33D2CCF2C50}" type="presOf" srcId="{27829CCB-AE5F-4A7E-BDCB-1FC78553540E}" destId="{92F74DC5-283A-4097-B177-20359983404B}" srcOrd="1" destOrd="0" presId="urn:microsoft.com/office/officeart/2005/8/layout/gear1"/>
    <dgm:cxn modelId="{7E51EBB6-3A9D-4D38-B2B3-FAC4E2CDC76B}" type="presOf" srcId="{81538277-65BE-4991-94C8-903962816F1A}" destId="{63F56C83-4477-4B4B-9FD8-E4EB803C3D00}" srcOrd="0" destOrd="0" presId="urn:microsoft.com/office/officeart/2005/8/layout/gear1"/>
    <dgm:cxn modelId="{9DBCDAB7-FD2B-47DA-B1A0-EEB458CAB1B7}" type="presOf" srcId="{27829CCB-AE5F-4A7E-BDCB-1FC78553540E}" destId="{BC279BD3-B82B-4732-9743-34BD88E30BC4}" srcOrd="2" destOrd="0" presId="urn:microsoft.com/office/officeart/2005/8/layout/gear1"/>
    <dgm:cxn modelId="{223A58CB-8CCB-4BF7-A7F1-F62947530CD2}" type="presOf" srcId="{E00232C2-2CB0-4078-B3DA-0BC9552FD982}" destId="{2DA5F3DE-1927-48B9-B10E-BD9113252CE7}" srcOrd="0" destOrd="0" presId="urn:microsoft.com/office/officeart/2005/8/layout/gear1"/>
    <dgm:cxn modelId="{871344F0-90E7-4FF8-B702-B84697DB03DE}" type="presOf" srcId="{E8FA48D4-2301-4E32-8243-27AD6DAB6240}" destId="{77A59ECE-409B-4096-A993-2E5B880BE95A}" srcOrd="1" destOrd="0" presId="urn:microsoft.com/office/officeart/2005/8/layout/gear1"/>
    <dgm:cxn modelId="{DDBBBAF8-7684-4E9D-A579-39C580D7B909}" type="presOf" srcId="{27829CCB-AE5F-4A7E-BDCB-1FC78553540E}" destId="{50C8D59F-6D24-46F6-B40F-A7E7E8F1AF05}" srcOrd="0" destOrd="0" presId="urn:microsoft.com/office/officeart/2005/8/layout/gear1"/>
    <dgm:cxn modelId="{BDCBF727-A67B-4CCB-91CF-78233FF067B1}" type="presParOf" srcId="{63F56C83-4477-4B4B-9FD8-E4EB803C3D00}" destId="{CB6CD1DB-DA54-4083-9415-DCACAA19D1AC}" srcOrd="0" destOrd="0" presId="urn:microsoft.com/office/officeart/2005/8/layout/gear1"/>
    <dgm:cxn modelId="{679BE6EF-5893-468C-AFC8-A48DDAA57FD8}" type="presParOf" srcId="{63F56C83-4477-4B4B-9FD8-E4EB803C3D00}" destId="{77A59ECE-409B-4096-A993-2E5B880BE95A}" srcOrd="1" destOrd="0" presId="urn:microsoft.com/office/officeart/2005/8/layout/gear1"/>
    <dgm:cxn modelId="{D6A6AC01-5E7A-4B3B-B1BB-C10445E683FF}" type="presParOf" srcId="{63F56C83-4477-4B4B-9FD8-E4EB803C3D00}" destId="{BFD2C23D-DB74-439F-897D-592C6DF98F4A}" srcOrd="2" destOrd="0" presId="urn:microsoft.com/office/officeart/2005/8/layout/gear1"/>
    <dgm:cxn modelId="{68AC7456-1DF8-40E6-AB29-BCC79E803A4B}" type="presParOf" srcId="{63F56C83-4477-4B4B-9FD8-E4EB803C3D00}" destId="{50C8D59F-6D24-46F6-B40F-A7E7E8F1AF05}" srcOrd="3" destOrd="0" presId="urn:microsoft.com/office/officeart/2005/8/layout/gear1"/>
    <dgm:cxn modelId="{79CBEEEB-80BA-41A8-B813-88B10164E826}" type="presParOf" srcId="{63F56C83-4477-4B4B-9FD8-E4EB803C3D00}" destId="{92F74DC5-283A-4097-B177-20359983404B}" srcOrd="4" destOrd="0" presId="urn:microsoft.com/office/officeart/2005/8/layout/gear1"/>
    <dgm:cxn modelId="{EFCC28C6-48E5-44DE-A238-533D7E628982}" type="presParOf" srcId="{63F56C83-4477-4B4B-9FD8-E4EB803C3D00}" destId="{BC279BD3-B82B-4732-9743-34BD88E30BC4}" srcOrd="5" destOrd="0" presId="urn:microsoft.com/office/officeart/2005/8/layout/gear1"/>
    <dgm:cxn modelId="{ACD4AB3C-AB09-4121-BDAC-748D961F1173}" type="presParOf" srcId="{63F56C83-4477-4B4B-9FD8-E4EB803C3D00}" destId="{2DA5F3DE-1927-48B9-B10E-BD9113252CE7}" srcOrd="6" destOrd="0" presId="urn:microsoft.com/office/officeart/2005/8/layout/gear1"/>
    <dgm:cxn modelId="{5363EFBE-8A5B-4D14-AE26-1B90CD544D02}" type="presParOf" srcId="{63F56C83-4477-4B4B-9FD8-E4EB803C3D00}" destId="{95EBA56A-672E-4082-ACB2-837D9CB85A9F}" srcOrd="7" destOrd="0" presId="urn:microsoft.com/office/officeart/2005/8/layout/gear1"/>
    <dgm:cxn modelId="{358988E6-2564-473F-8BDC-2379F15CDD6D}" type="presParOf" srcId="{63F56C83-4477-4B4B-9FD8-E4EB803C3D00}" destId="{A14DAAED-1301-4CA9-89F5-CE132687EA60}" srcOrd="8" destOrd="0" presId="urn:microsoft.com/office/officeart/2005/8/layout/gear1"/>
    <dgm:cxn modelId="{3241BE6B-D91A-4B10-B123-7761740F20C7}" type="presParOf" srcId="{63F56C83-4477-4B4B-9FD8-E4EB803C3D00}" destId="{ABD904C9-148F-42C1-8B24-1296DAB933D1}" srcOrd="9" destOrd="0" presId="urn:microsoft.com/office/officeart/2005/8/layout/gear1"/>
    <dgm:cxn modelId="{3537E7A6-D0DD-4EFD-8149-932FE1899A50}" type="presParOf" srcId="{63F56C83-4477-4B4B-9FD8-E4EB803C3D00}" destId="{C644692A-A5D1-4058-9994-46FC67C54CFE}" srcOrd="10" destOrd="0" presId="urn:microsoft.com/office/officeart/2005/8/layout/gear1"/>
    <dgm:cxn modelId="{F85CF2B0-14E2-43EB-A378-93D966E5F3AE}" type="presParOf" srcId="{63F56C83-4477-4B4B-9FD8-E4EB803C3D00}" destId="{1E4B0794-F464-4ABC-8593-6EE5D49506F6}" srcOrd="11" destOrd="0" presId="urn:microsoft.com/office/officeart/2005/8/layout/gear1"/>
    <dgm:cxn modelId="{5072A032-CF1C-4E68-ADE0-FDE4DDAFF343}" type="presParOf" srcId="{63F56C83-4477-4B4B-9FD8-E4EB803C3D00}" destId="{07F97B54-E643-4573-8716-18B856A73DE4}"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84FA308-03C2-4EFE-A877-0340F3B80F11}"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MX"/>
        </a:p>
      </dgm:t>
    </dgm:pt>
    <dgm:pt modelId="{DE4A5404-500E-4438-8DB4-4F13503B009F}">
      <dgm:prSet phldrT="[Texto]" custT="1"/>
      <dgm:spPr>
        <a:ln>
          <a:solidFill>
            <a:schemeClr val="accent1">
              <a:lumMod val="50000"/>
            </a:schemeClr>
          </a:solidFill>
        </a:ln>
      </dgm:spPr>
      <dgm:t>
        <a:bodyPr/>
        <a:lstStyle/>
        <a:p>
          <a:r>
            <a:rPr lang="es-MX" sz="2400" b="1" dirty="0">
              <a:solidFill>
                <a:schemeClr val="tx1"/>
              </a:solidFill>
              <a:latin typeface="+mn-lt"/>
              <a:cs typeface="Arial" panose="020B0604020202020204" pitchFamily="34" charset="0"/>
            </a:rPr>
            <a:t>Elementos a considerar para su configuración</a:t>
          </a:r>
        </a:p>
      </dgm:t>
    </dgm:pt>
    <dgm:pt modelId="{06DDEB2B-DEA9-47ED-A595-B9A434658832}" type="parTrans" cxnId="{ED026BF6-6AC8-4857-9FCA-E8FE1EFC056F}">
      <dgm:prSet/>
      <dgm:spPr/>
      <dgm:t>
        <a:bodyPr/>
        <a:lstStyle/>
        <a:p>
          <a:endParaRPr lang="es-MX"/>
        </a:p>
      </dgm:t>
    </dgm:pt>
    <dgm:pt modelId="{83E0A231-FCAC-43CA-9D64-999EEF3DB226}" type="sibTrans" cxnId="{ED026BF6-6AC8-4857-9FCA-E8FE1EFC056F}">
      <dgm:prSet/>
      <dgm:spPr/>
      <dgm:t>
        <a:bodyPr/>
        <a:lstStyle/>
        <a:p>
          <a:endParaRPr lang="es-MX"/>
        </a:p>
      </dgm:t>
    </dgm:pt>
    <dgm:pt modelId="{CB9BA72D-A19E-4B34-9BC1-BD5FDFCF7E82}">
      <dgm:prSet phldrT="[Texto]" custT="1"/>
      <dgm:spPr>
        <a:solidFill>
          <a:schemeClr val="accent1">
            <a:lumMod val="75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Impedir el ejercicio del voto a quien tenga derecho de emitirlo.           </a:t>
          </a:r>
        </a:p>
      </dgm:t>
    </dgm:pt>
    <dgm:pt modelId="{F6571F5D-3820-43B2-B157-54BC4E188847}" type="parTrans" cxnId="{B5021FB8-3CEE-4C73-BB7E-E910A4EBC73F}">
      <dgm:prSet/>
      <dgm:spPr/>
      <dgm:t>
        <a:bodyPr/>
        <a:lstStyle/>
        <a:p>
          <a:endParaRPr lang="es-MX"/>
        </a:p>
      </dgm:t>
    </dgm:pt>
    <dgm:pt modelId="{ACD4123B-57C7-45A8-94D5-18D06F16282E}" type="sibTrans" cxnId="{B5021FB8-3CEE-4C73-BB7E-E910A4EBC73F}">
      <dgm:prSet/>
      <dgm:spPr/>
      <dgm:t>
        <a:bodyPr/>
        <a:lstStyle/>
        <a:p>
          <a:endParaRPr lang="es-MX"/>
        </a:p>
      </dgm:t>
    </dgm:pt>
    <dgm:pt modelId="{23AE9777-0810-42C0-8286-A5466DD18245}">
      <dgm:prSet phldrT="[Texto]" custT="1"/>
      <dgm:spPr>
        <a:solidFill>
          <a:schemeClr val="accent1">
            <a:lumMod val="60000"/>
            <a:lumOff val="4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no exista causa justificada para ello.</a:t>
          </a:r>
        </a:p>
      </dgm:t>
    </dgm:pt>
    <dgm:pt modelId="{D19BBB40-DA89-4AB0-9E69-F518C1708AA2}" type="parTrans" cxnId="{E6B6D1F9-0E66-4E8A-8926-B8038C58C2B7}">
      <dgm:prSet/>
      <dgm:spPr/>
      <dgm:t>
        <a:bodyPr/>
        <a:lstStyle/>
        <a:p>
          <a:endParaRPr lang="es-MX"/>
        </a:p>
      </dgm:t>
    </dgm:pt>
    <dgm:pt modelId="{A07F82CD-9AF0-4003-B3D6-211D5C34CAA9}" type="sibTrans" cxnId="{E6B6D1F9-0E66-4E8A-8926-B8038C58C2B7}">
      <dgm:prSet/>
      <dgm:spPr/>
      <dgm:t>
        <a:bodyPr/>
        <a:lstStyle/>
        <a:p>
          <a:endParaRPr lang="es-MX"/>
        </a:p>
      </dgm:t>
    </dgm:pt>
    <dgm:pt modelId="{38FEFBF4-D76D-4619-8239-15B028ED94C1}">
      <dgm:prSet phldrT="[Texto]" custT="1"/>
      <dgm:spPr>
        <a:solidFill>
          <a:schemeClr val="accent1">
            <a:lumMod val="40000"/>
            <a:lumOff val="6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fue determinante para el resultado de la votación. </a:t>
          </a:r>
        </a:p>
      </dgm:t>
    </dgm:pt>
    <dgm:pt modelId="{F4CA6CB6-E96F-4C7C-9A09-3410BEAD4A9C}" type="parTrans" cxnId="{DC5A6F7A-3D77-43F3-8AEC-17A9F8BEA7E0}">
      <dgm:prSet/>
      <dgm:spPr/>
      <dgm:t>
        <a:bodyPr/>
        <a:lstStyle/>
        <a:p>
          <a:endParaRPr lang="es-MX"/>
        </a:p>
      </dgm:t>
    </dgm:pt>
    <dgm:pt modelId="{55BF0D21-FC93-4EE8-9F0C-65E7A15AD544}" type="sibTrans" cxnId="{DC5A6F7A-3D77-43F3-8AEC-17A9F8BEA7E0}">
      <dgm:prSet/>
      <dgm:spPr/>
      <dgm:t>
        <a:bodyPr/>
        <a:lstStyle/>
        <a:p>
          <a:endParaRPr lang="es-MX"/>
        </a:p>
      </dgm:t>
    </dgm:pt>
    <dgm:pt modelId="{E43507BC-9B1C-4C66-B6C3-6F1405D21BE8}" type="pres">
      <dgm:prSet presAssocID="{D84FA308-03C2-4EFE-A877-0340F3B80F11}" presName="composite" presStyleCnt="0">
        <dgm:presLayoutVars>
          <dgm:chMax val="1"/>
          <dgm:dir/>
          <dgm:resizeHandles val="exact"/>
        </dgm:presLayoutVars>
      </dgm:prSet>
      <dgm:spPr/>
    </dgm:pt>
    <dgm:pt modelId="{4157597F-BA95-4D6F-927A-F86F60B79662}" type="pres">
      <dgm:prSet presAssocID="{DE4A5404-500E-4438-8DB4-4F13503B009F}" presName="roof" presStyleLbl="dkBgShp" presStyleIdx="0" presStyleCnt="2" custScaleY="59816" custLinFactNeighborX="-212" custLinFactNeighborY="-2122"/>
      <dgm:spPr/>
    </dgm:pt>
    <dgm:pt modelId="{4713AE97-846E-48E9-B541-655920C50AF1}" type="pres">
      <dgm:prSet presAssocID="{DE4A5404-500E-4438-8DB4-4F13503B009F}" presName="pillars" presStyleCnt="0"/>
      <dgm:spPr/>
    </dgm:pt>
    <dgm:pt modelId="{008ADD18-5486-47E8-A93C-41E8DE1E3EF7}" type="pres">
      <dgm:prSet presAssocID="{DE4A5404-500E-4438-8DB4-4F13503B009F}" presName="pillar1" presStyleLbl="node1" presStyleIdx="0" presStyleCnt="3" custScaleY="76301" custLinFactNeighborX="-1608">
        <dgm:presLayoutVars>
          <dgm:bulletEnabled val="1"/>
        </dgm:presLayoutVars>
      </dgm:prSet>
      <dgm:spPr/>
    </dgm:pt>
    <dgm:pt modelId="{EADA3651-82BE-44CA-9077-36512A981076}" type="pres">
      <dgm:prSet presAssocID="{23AE9777-0810-42C0-8286-A5466DD18245}" presName="pillarX" presStyleLbl="node1" presStyleIdx="1" presStyleCnt="3" custScaleY="77103">
        <dgm:presLayoutVars>
          <dgm:bulletEnabled val="1"/>
        </dgm:presLayoutVars>
      </dgm:prSet>
      <dgm:spPr/>
    </dgm:pt>
    <dgm:pt modelId="{68EACAA8-A901-4427-833F-97A8737372C2}" type="pres">
      <dgm:prSet presAssocID="{38FEFBF4-D76D-4619-8239-15B028ED94C1}" presName="pillarX" presStyleLbl="node1" presStyleIdx="2" presStyleCnt="3" custScaleY="77103">
        <dgm:presLayoutVars>
          <dgm:bulletEnabled val="1"/>
        </dgm:presLayoutVars>
      </dgm:prSet>
      <dgm:spPr/>
    </dgm:pt>
    <dgm:pt modelId="{1A6C8E50-1B6E-4A12-8942-E40AAB932B4C}" type="pres">
      <dgm:prSet presAssocID="{DE4A5404-500E-4438-8DB4-4F13503B009F}" presName="base" presStyleLbl="dkBgShp" presStyleIdx="1" presStyleCnt="2" custScaleY="13490"/>
      <dgm:spPr/>
    </dgm:pt>
  </dgm:ptLst>
  <dgm:cxnLst>
    <dgm:cxn modelId="{6E665F0B-2A84-4104-AB4B-4C36DE3B9B62}" type="presOf" srcId="{DE4A5404-500E-4438-8DB4-4F13503B009F}" destId="{4157597F-BA95-4D6F-927A-F86F60B79662}" srcOrd="0" destOrd="0" presId="urn:microsoft.com/office/officeart/2005/8/layout/hList3"/>
    <dgm:cxn modelId="{DC5A6F7A-3D77-43F3-8AEC-17A9F8BEA7E0}" srcId="{DE4A5404-500E-4438-8DB4-4F13503B009F}" destId="{38FEFBF4-D76D-4619-8239-15B028ED94C1}" srcOrd="2" destOrd="0" parTransId="{F4CA6CB6-E96F-4C7C-9A09-3410BEAD4A9C}" sibTransId="{55BF0D21-FC93-4EE8-9F0C-65E7A15AD544}"/>
    <dgm:cxn modelId="{953EC08E-0116-4642-A9AC-7A1310DB7B5D}" type="presOf" srcId="{23AE9777-0810-42C0-8286-A5466DD18245}" destId="{EADA3651-82BE-44CA-9077-36512A981076}" srcOrd="0" destOrd="0" presId="urn:microsoft.com/office/officeart/2005/8/layout/hList3"/>
    <dgm:cxn modelId="{7486B4AC-209A-4D5F-B267-D9500C184F52}" type="presOf" srcId="{CB9BA72D-A19E-4B34-9BC1-BD5FDFCF7E82}" destId="{008ADD18-5486-47E8-A93C-41E8DE1E3EF7}" srcOrd="0" destOrd="0" presId="urn:microsoft.com/office/officeart/2005/8/layout/hList3"/>
    <dgm:cxn modelId="{B5021FB8-3CEE-4C73-BB7E-E910A4EBC73F}" srcId="{DE4A5404-500E-4438-8DB4-4F13503B009F}" destId="{CB9BA72D-A19E-4B34-9BC1-BD5FDFCF7E82}" srcOrd="0" destOrd="0" parTransId="{F6571F5D-3820-43B2-B157-54BC4E188847}" sibTransId="{ACD4123B-57C7-45A8-94D5-18D06F16282E}"/>
    <dgm:cxn modelId="{991465CA-316D-4E9C-8806-FD4D072CCE51}" type="presOf" srcId="{D84FA308-03C2-4EFE-A877-0340F3B80F11}" destId="{E43507BC-9B1C-4C66-B6C3-6F1405D21BE8}" srcOrd="0" destOrd="0" presId="urn:microsoft.com/office/officeart/2005/8/layout/hList3"/>
    <dgm:cxn modelId="{C42B9DE6-DD29-45C6-AFB8-BB30A83B5D05}" type="presOf" srcId="{38FEFBF4-D76D-4619-8239-15B028ED94C1}" destId="{68EACAA8-A901-4427-833F-97A8737372C2}" srcOrd="0" destOrd="0" presId="urn:microsoft.com/office/officeart/2005/8/layout/hList3"/>
    <dgm:cxn modelId="{ED026BF6-6AC8-4857-9FCA-E8FE1EFC056F}" srcId="{D84FA308-03C2-4EFE-A877-0340F3B80F11}" destId="{DE4A5404-500E-4438-8DB4-4F13503B009F}" srcOrd="0" destOrd="0" parTransId="{06DDEB2B-DEA9-47ED-A595-B9A434658832}" sibTransId="{83E0A231-FCAC-43CA-9D64-999EEF3DB226}"/>
    <dgm:cxn modelId="{E6B6D1F9-0E66-4E8A-8926-B8038C58C2B7}" srcId="{DE4A5404-500E-4438-8DB4-4F13503B009F}" destId="{23AE9777-0810-42C0-8286-A5466DD18245}" srcOrd="1" destOrd="0" parTransId="{D19BBB40-DA89-4AB0-9E69-F518C1708AA2}" sibTransId="{A07F82CD-9AF0-4003-B3D6-211D5C34CAA9}"/>
    <dgm:cxn modelId="{EFD1B3E3-21FD-490D-B0F0-57CE5CC261D5}" type="presParOf" srcId="{E43507BC-9B1C-4C66-B6C3-6F1405D21BE8}" destId="{4157597F-BA95-4D6F-927A-F86F60B79662}" srcOrd="0" destOrd="0" presId="urn:microsoft.com/office/officeart/2005/8/layout/hList3"/>
    <dgm:cxn modelId="{BDA9B0D4-8F25-4471-8A05-02F2518854E3}" type="presParOf" srcId="{E43507BC-9B1C-4C66-B6C3-6F1405D21BE8}" destId="{4713AE97-846E-48E9-B541-655920C50AF1}" srcOrd="1" destOrd="0" presId="urn:microsoft.com/office/officeart/2005/8/layout/hList3"/>
    <dgm:cxn modelId="{96556B0B-F6B4-4C9D-98AD-E9C529E82104}" type="presParOf" srcId="{4713AE97-846E-48E9-B541-655920C50AF1}" destId="{008ADD18-5486-47E8-A93C-41E8DE1E3EF7}" srcOrd="0" destOrd="0" presId="urn:microsoft.com/office/officeart/2005/8/layout/hList3"/>
    <dgm:cxn modelId="{038774AD-A56D-4254-AF02-66F6C7EFA06B}" type="presParOf" srcId="{4713AE97-846E-48E9-B541-655920C50AF1}" destId="{EADA3651-82BE-44CA-9077-36512A981076}" srcOrd="1" destOrd="0" presId="urn:microsoft.com/office/officeart/2005/8/layout/hList3"/>
    <dgm:cxn modelId="{B876DD7F-B9A4-4F97-B845-64AFB3AFBCF9}" type="presParOf" srcId="{4713AE97-846E-48E9-B541-655920C50AF1}" destId="{68EACAA8-A901-4427-833F-97A8737372C2}" srcOrd="2" destOrd="0" presId="urn:microsoft.com/office/officeart/2005/8/layout/hList3"/>
    <dgm:cxn modelId="{B57D5638-B1D1-4A28-913E-4FA147D73A80}" type="presParOf" srcId="{E43507BC-9B1C-4C66-B6C3-6F1405D21BE8}" destId="{1A6C8E50-1B6E-4A12-8942-E40AAB932B4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0C9901-BC65-4B59-876A-861703F69DE2}"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MX"/>
        </a:p>
      </dgm:t>
    </dgm:pt>
    <dgm:pt modelId="{F520E5C2-644A-407B-BC4A-660DE2C70A5F}">
      <dgm:prSet phldrT="[Texto]" custT="1"/>
      <dgm:spPr>
        <a:solidFill>
          <a:schemeClr val="accent1"/>
        </a:solidFill>
        <a:ln>
          <a:solidFill>
            <a:schemeClr val="accent1">
              <a:lumMod val="50000"/>
            </a:schemeClr>
          </a:solidFill>
        </a:ln>
      </dgm:spPr>
      <dgm:t>
        <a:bodyPr/>
        <a:lstStyle/>
        <a:p>
          <a:r>
            <a:rPr lang="es-MX" sz="1800" b="1" dirty="0">
              <a:solidFill>
                <a:schemeClr val="tx1"/>
              </a:solidFill>
              <a:latin typeface="Arial" panose="020B0604020202020204" pitchFamily="34" charset="0"/>
              <a:cs typeface="Arial" panose="020B0604020202020204" pitchFamily="34" charset="0"/>
            </a:rPr>
            <a:t>Elementos a considerar para su configuración:  </a:t>
          </a:r>
        </a:p>
      </dgm:t>
    </dgm:pt>
    <dgm:pt modelId="{FF34700B-A05C-436C-A25B-F22EA0787434}" type="parTrans" cxnId="{53EB58D6-0C25-4884-BC57-61F7266316C3}">
      <dgm:prSet/>
      <dgm:spPr/>
      <dgm:t>
        <a:bodyPr/>
        <a:lstStyle/>
        <a:p>
          <a:endParaRPr lang="es-MX"/>
        </a:p>
      </dgm:t>
    </dgm:pt>
    <dgm:pt modelId="{876D6F16-B434-4756-B016-BBE5224D28E5}" type="sibTrans" cxnId="{53EB58D6-0C25-4884-BC57-61F7266316C3}">
      <dgm:prSet/>
      <dgm:spPr/>
      <dgm:t>
        <a:bodyPr/>
        <a:lstStyle/>
        <a:p>
          <a:endParaRPr lang="es-MX"/>
        </a:p>
      </dgm:t>
    </dgm:pt>
    <dgm:pt modelId="{D7687F53-64E4-4CBD-85B1-E753F5D19EB6}" type="asst">
      <dgm:prSet phldrT="[Texto]" custT="1"/>
      <dgm:spPr>
        <a:solidFill>
          <a:schemeClr val="accent1">
            <a:lumMod val="20000"/>
            <a:lumOff val="80000"/>
          </a:schemeClr>
        </a:solidFill>
        <a:ln>
          <a:solidFill>
            <a:schemeClr val="accent1">
              <a:lumMod val="50000"/>
            </a:schemeClr>
          </a:solidFill>
        </a:ln>
      </dgm:spPr>
      <dgm:t>
        <a:bodyPr/>
        <a:lstStyle/>
        <a:p>
          <a:pPr algn="ctr"/>
          <a:r>
            <a:rPr lang="es-MX" sz="1800" dirty="0">
              <a:solidFill>
                <a:schemeClr val="tx1"/>
              </a:solidFill>
              <a:latin typeface="Arial" panose="020B0604020202020204" pitchFamily="34" charset="0"/>
              <a:cs typeface="Arial" panose="020B0604020202020204" pitchFamily="34" charset="0"/>
            </a:rPr>
            <a:t>Que la casilla se haya instalado en lugar diferente al autorizado</a:t>
          </a:r>
        </a:p>
      </dgm:t>
    </dgm:pt>
    <dgm:pt modelId="{EB740F61-B69B-4262-84E0-0A1AF90E9B42}" type="parTrans" cxnId="{EE61C305-0454-4B1D-B5A1-C76D663279F1}">
      <dgm:prSet/>
      <dgm:spPr>
        <a:ln>
          <a:solidFill>
            <a:schemeClr val="accent1">
              <a:lumMod val="50000"/>
            </a:schemeClr>
          </a:solidFill>
        </a:ln>
      </dgm:spPr>
      <dgm:t>
        <a:bodyPr/>
        <a:lstStyle/>
        <a:p>
          <a:endParaRPr lang="es-MX"/>
        </a:p>
      </dgm:t>
    </dgm:pt>
    <dgm:pt modelId="{B12FE296-202D-4285-8ABA-F964E126D36A}" type="sibTrans" cxnId="{EE61C305-0454-4B1D-B5A1-C76D663279F1}">
      <dgm:prSet/>
      <dgm:spPr/>
      <dgm:t>
        <a:bodyPr/>
        <a:lstStyle/>
        <a:p>
          <a:endParaRPr lang="es-MX"/>
        </a:p>
      </dgm:t>
    </dgm:pt>
    <dgm:pt modelId="{B6AA57A4-6027-4B3F-B03F-38A22DB57193}">
      <dgm:prSet phldrT="[Texto]" custT="1"/>
      <dgm:spPr>
        <a:solidFill>
          <a:schemeClr val="accent1">
            <a:lumMod val="60000"/>
            <a:lumOff val="40000"/>
          </a:schemeClr>
        </a:solidFill>
        <a:ln>
          <a:solidFill>
            <a:schemeClr val="accent1">
              <a:lumMod val="50000"/>
            </a:schemeClr>
          </a:solidFill>
        </a:ln>
      </dgm:spPr>
      <dgm:t>
        <a:bodyPr/>
        <a:lstStyle/>
        <a:p>
          <a:pPr algn="just"/>
          <a:r>
            <a:rPr lang="es-MX" sz="1800" dirty="0">
              <a:solidFill>
                <a:schemeClr val="tx1"/>
              </a:solidFill>
              <a:latin typeface="Arial" panose="020B0604020202020204" pitchFamily="34" charset="0"/>
              <a:cs typeface="Arial" panose="020B0604020202020204" pitchFamily="34" charset="0"/>
            </a:rPr>
            <a:t>Que se haya provocado confusión en el electorado respecto del lugar al que debía acudir a votar y que, por ello, un número considerable de ciudadanos no hubiera emitido su sufragio, siendo determinante para el resultado de la votación. </a:t>
          </a:r>
        </a:p>
      </dgm:t>
    </dgm:pt>
    <dgm:pt modelId="{08E9953C-7264-4443-B816-2931153B0B62}" type="sibTrans" cxnId="{7DC5385B-0E7A-43F0-B732-96056D14F232}">
      <dgm:prSet/>
      <dgm:spPr/>
      <dgm:t>
        <a:bodyPr/>
        <a:lstStyle/>
        <a:p>
          <a:endParaRPr lang="es-MX"/>
        </a:p>
      </dgm:t>
    </dgm:pt>
    <dgm:pt modelId="{5DFA2E98-58FA-4E7E-AA59-C0FB92C9DDBA}" type="parTrans" cxnId="{7DC5385B-0E7A-43F0-B732-96056D14F232}">
      <dgm:prSet/>
      <dgm:spPr>
        <a:ln>
          <a:solidFill>
            <a:schemeClr val="accent1">
              <a:lumMod val="50000"/>
            </a:schemeClr>
          </a:solidFill>
        </a:ln>
      </dgm:spPr>
      <dgm:t>
        <a:bodyPr/>
        <a:lstStyle/>
        <a:p>
          <a:endParaRPr lang="es-MX"/>
        </a:p>
      </dgm:t>
    </dgm:pt>
    <dgm:pt modelId="{A0686445-86CC-48CD-B2A6-03BE1C0012F9}" type="pres">
      <dgm:prSet presAssocID="{CD0C9901-BC65-4B59-876A-861703F69DE2}" presName="hierChild1" presStyleCnt="0">
        <dgm:presLayoutVars>
          <dgm:orgChart val="1"/>
          <dgm:chPref val="1"/>
          <dgm:dir/>
          <dgm:animOne val="branch"/>
          <dgm:animLvl val="lvl"/>
          <dgm:resizeHandles/>
        </dgm:presLayoutVars>
      </dgm:prSet>
      <dgm:spPr/>
    </dgm:pt>
    <dgm:pt modelId="{C2C26D3A-E406-49F8-B40B-08068196FDAE}" type="pres">
      <dgm:prSet presAssocID="{F520E5C2-644A-407B-BC4A-660DE2C70A5F}" presName="hierRoot1" presStyleCnt="0">
        <dgm:presLayoutVars>
          <dgm:hierBranch val="init"/>
        </dgm:presLayoutVars>
      </dgm:prSet>
      <dgm:spPr/>
    </dgm:pt>
    <dgm:pt modelId="{D1BF881B-8159-41CE-962F-F66405EE788E}" type="pres">
      <dgm:prSet presAssocID="{F520E5C2-644A-407B-BC4A-660DE2C70A5F}" presName="rootComposite1" presStyleCnt="0"/>
      <dgm:spPr/>
    </dgm:pt>
    <dgm:pt modelId="{168945EB-7F48-48B3-83B3-43D4293D1E64}" type="pres">
      <dgm:prSet presAssocID="{F520E5C2-644A-407B-BC4A-660DE2C70A5F}" presName="rootText1" presStyleLbl="node0" presStyleIdx="0" presStyleCnt="1" custScaleX="155357" custScaleY="57720" custLinFactNeighborX="1041">
        <dgm:presLayoutVars>
          <dgm:chPref val="3"/>
        </dgm:presLayoutVars>
      </dgm:prSet>
      <dgm:spPr/>
    </dgm:pt>
    <dgm:pt modelId="{E2214CE5-B027-4786-9482-E59E9D557CE7}" type="pres">
      <dgm:prSet presAssocID="{F520E5C2-644A-407B-BC4A-660DE2C70A5F}" presName="rootConnector1" presStyleLbl="node1" presStyleIdx="0" presStyleCnt="0"/>
      <dgm:spPr/>
    </dgm:pt>
    <dgm:pt modelId="{193D9BE3-6C84-4A0E-8339-BB5C7D4CA46A}" type="pres">
      <dgm:prSet presAssocID="{F520E5C2-644A-407B-BC4A-660DE2C70A5F}" presName="hierChild2" presStyleCnt="0"/>
      <dgm:spPr/>
    </dgm:pt>
    <dgm:pt modelId="{DF9FB99C-81DD-4761-BF29-576AF3B0A154}" type="pres">
      <dgm:prSet presAssocID="{5DFA2E98-58FA-4E7E-AA59-C0FB92C9DDBA}" presName="Name37" presStyleLbl="parChTrans1D2" presStyleIdx="0" presStyleCnt="2"/>
      <dgm:spPr/>
    </dgm:pt>
    <dgm:pt modelId="{BC789EBC-F467-4FD5-BF59-71186F948DE8}" type="pres">
      <dgm:prSet presAssocID="{B6AA57A4-6027-4B3F-B03F-38A22DB57193}" presName="hierRoot2" presStyleCnt="0">
        <dgm:presLayoutVars>
          <dgm:hierBranch val="init"/>
        </dgm:presLayoutVars>
      </dgm:prSet>
      <dgm:spPr/>
    </dgm:pt>
    <dgm:pt modelId="{402E24F5-B17B-46B9-8C22-145E26F10814}" type="pres">
      <dgm:prSet presAssocID="{B6AA57A4-6027-4B3F-B03F-38A22DB57193}" presName="rootComposite" presStyleCnt="0"/>
      <dgm:spPr/>
    </dgm:pt>
    <dgm:pt modelId="{6E161811-B798-4457-9677-D2C840F14AAF}" type="pres">
      <dgm:prSet presAssocID="{B6AA57A4-6027-4B3F-B03F-38A22DB57193}" presName="rootText" presStyleLbl="node2" presStyleIdx="0" presStyleCnt="1" custScaleX="228928" custScaleY="76543" custLinFactNeighborX="1033" custLinFactNeighborY="-11403">
        <dgm:presLayoutVars>
          <dgm:chPref val="3"/>
        </dgm:presLayoutVars>
      </dgm:prSet>
      <dgm:spPr/>
    </dgm:pt>
    <dgm:pt modelId="{E83C1E56-94A0-48BC-8254-2F7301B767B3}" type="pres">
      <dgm:prSet presAssocID="{B6AA57A4-6027-4B3F-B03F-38A22DB57193}" presName="rootConnector" presStyleLbl="node2" presStyleIdx="0" presStyleCnt="1"/>
      <dgm:spPr/>
    </dgm:pt>
    <dgm:pt modelId="{16D320CA-2EFA-411B-9373-50971C5E916D}" type="pres">
      <dgm:prSet presAssocID="{B6AA57A4-6027-4B3F-B03F-38A22DB57193}" presName="hierChild4" presStyleCnt="0"/>
      <dgm:spPr/>
    </dgm:pt>
    <dgm:pt modelId="{86F905DD-69FB-425C-AF99-092AF6BE6B53}" type="pres">
      <dgm:prSet presAssocID="{B6AA57A4-6027-4B3F-B03F-38A22DB57193}" presName="hierChild5" presStyleCnt="0"/>
      <dgm:spPr/>
    </dgm:pt>
    <dgm:pt modelId="{55A5E494-ABCB-4A6E-837D-522C340060FE}" type="pres">
      <dgm:prSet presAssocID="{F520E5C2-644A-407B-BC4A-660DE2C70A5F}" presName="hierChild3" presStyleCnt="0"/>
      <dgm:spPr/>
    </dgm:pt>
    <dgm:pt modelId="{3AB0F0D3-F17E-40DD-A67D-584564D88A22}" type="pres">
      <dgm:prSet presAssocID="{EB740F61-B69B-4262-84E0-0A1AF90E9B42}" presName="Name111" presStyleLbl="parChTrans1D2" presStyleIdx="1" presStyleCnt="2"/>
      <dgm:spPr/>
    </dgm:pt>
    <dgm:pt modelId="{F8CE9868-173F-43E9-AEF5-B2E553B48418}" type="pres">
      <dgm:prSet presAssocID="{D7687F53-64E4-4CBD-85B1-E753F5D19EB6}" presName="hierRoot3" presStyleCnt="0">
        <dgm:presLayoutVars>
          <dgm:hierBranch val="init"/>
        </dgm:presLayoutVars>
      </dgm:prSet>
      <dgm:spPr/>
    </dgm:pt>
    <dgm:pt modelId="{568F5013-3DC7-42DE-8BA9-98671E86F110}" type="pres">
      <dgm:prSet presAssocID="{D7687F53-64E4-4CBD-85B1-E753F5D19EB6}" presName="rootComposite3" presStyleCnt="0"/>
      <dgm:spPr/>
    </dgm:pt>
    <dgm:pt modelId="{89D9AF23-DF95-4D9A-A33E-5AD1877F112B}" type="pres">
      <dgm:prSet presAssocID="{D7687F53-64E4-4CBD-85B1-E753F5D19EB6}" presName="rootText3" presStyleLbl="asst1" presStyleIdx="0" presStyleCnt="1">
        <dgm:presLayoutVars>
          <dgm:chPref val="3"/>
        </dgm:presLayoutVars>
      </dgm:prSet>
      <dgm:spPr/>
    </dgm:pt>
    <dgm:pt modelId="{F7A7EF0D-02C0-4F97-901A-E16539896A90}" type="pres">
      <dgm:prSet presAssocID="{D7687F53-64E4-4CBD-85B1-E753F5D19EB6}" presName="rootConnector3" presStyleLbl="asst1" presStyleIdx="0" presStyleCnt="1"/>
      <dgm:spPr/>
    </dgm:pt>
    <dgm:pt modelId="{67BD5242-43C1-42F5-B11F-F95EBEECCD34}" type="pres">
      <dgm:prSet presAssocID="{D7687F53-64E4-4CBD-85B1-E753F5D19EB6}" presName="hierChild6" presStyleCnt="0"/>
      <dgm:spPr/>
    </dgm:pt>
    <dgm:pt modelId="{B5B4BD96-5739-49D1-B518-92CB7EE8EC49}" type="pres">
      <dgm:prSet presAssocID="{D7687F53-64E4-4CBD-85B1-E753F5D19EB6}" presName="hierChild7" presStyleCnt="0"/>
      <dgm:spPr/>
    </dgm:pt>
  </dgm:ptLst>
  <dgm:cxnLst>
    <dgm:cxn modelId="{C1E41000-2FDE-4C35-940B-043C15F5EF79}" type="presOf" srcId="{B6AA57A4-6027-4B3F-B03F-38A22DB57193}" destId="{E83C1E56-94A0-48BC-8254-2F7301B767B3}" srcOrd="1" destOrd="0" presId="urn:microsoft.com/office/officeart/2005/8/layout/orgChart1"/>
    <dgm:cxn modelId="{EE61C305-0454-4B1D-B5A1-C76D663279F1}" srcId="{F520E5C2-644A-407B-BC4A-660DE2C70A5F}" destId="{D7687F53-64E4-4CBD-85B1-E753F5D19EB6}" srcOrd="0" destOrd="0" parTransId="{EB740F61-B69B-4262-84E0-0A1AF90E9B42}" sibTransId="{B12FE296-202D-4285-8ABA-F964E126D36A}"/>
    <dgm:cxn modelId="{52E47B0F-51DE-47F2-B353-B64261C5C27C}" type="presOf" srcId="{F520E5C2-644A-407B-BC4A-660DE2C70A5F}" destId="{168945EB-7F48-48B3-83B3-43D4293D1E64}" srcOrd="0" destOrd="0" presId="urn:microsoft.com/office/officeart/2005/8/layout/orgChart1"/>
    <dgm:cxn modelId="{D4CE1027-A310-4A02-8D8E-7CF8CDF4DE03}" type="presOf" srcId="{F520E5C2-644A-407B-BC4A-660DE2C70A5F}" destId="{E2214CE5-B027-4786-9482-E59E9D557CE7}" srcOrd="1" destOrd="0" presId="urn:microsoft.com/office/officeart/2005/8/layout/orgChart1"/>
    <dgm:cxn modelId="{1D3E472B-9261-4029-A028-2D6C01768C56}" type="presOf" srcId="{D7687F53-64E4-4CBD-85B1-E753F5D19EB6}" destId="{89D9AF23-DF95-4D9A-A33E-5AD1877F112B}" srcOrd="0" destOrd="0" presId="urn:microsoft.com/office/officeart/2005/8/layout/orgChart1"/>
    <dgm:cxn modelId="{7DC5385B-0E7A-43F0-B732-96056D14F232}" srcId="{F520E5C2-644A-407B-BC4A-660DE2C70A5F}" destId="{B6AA57A4-6027-4B3F-B03F-38A22DB57193}" srcOrd="1" destOrd="0" parTransId="{5DFA2E98-58FA-4E7E-AA59-C0FB92C9DDBA}" sibTransId="{08E9953C-7264-4443-B816-2931153B0B62}"/>
    <dgm:cxn modelId="{D532066A-B839-4556-B3F6-1D5B67151F26}" type="presOf" srcId="{D7687F53-64E4-4CBD-85B1-E753F5D19EB6}" destId="{F7A7EF0D-02C0-4F97-901A-E16539896A90}" srcOrd="1" destOrd="0" presId="urn:microsoft.com/office/officeart/2005/8/layout/orgChart1"/>
    <dgm:cxn modelId="{8BEEBE6A-455E-48ED-B623-E22DDA503ACA}" type="presOf" srcId="{B6AA57A4-6027-4B3F-B03F-38A22DB57193}" destId="{6E161811-B798-4457-9677-D2C840F14AAF}" srcOrd="0" destOrd="0" presId="urn:microsoft.com/office/officeart/2005/8/layout/orgChart1"/>
    <dgm:cxn modelId="{74E63C7E-4DA6-4A3A-9494-6096C222DAF1}" type="presOf" srcId="{CD0C9901-BC65-4B59-876A-861703F69DE2}" destId="{A0686445-86CC-48CD-B2A6-03BE1C0012F9}" srcOrd="0" destOrd="0" presId="urn:microsoft.com/office/officeart/2005/8/layout/orgChart1"/>
    <dgm:cxn modelId="{0850A485-E0A0-4F24-95CC-69BEF8511281}" type="presOf" srcId="{5DFA2E98-58FA-4E7E-AA59-C0FB92C9DDBA}" destId="{DF9FB99C-81DD-4761-BF29-576AF3B0A154}" srcOrd="0" destOrd="0" presId="urn:microsoft.com/office/officeart/2005/8/layout/orgChart1"/>
    <dgm:cxn modelId="{195CD8A3-26D8-4DBF-9AC6-CCB33F66E0E9}" type="presOf" srcId="{EB740F61-B69B-4262-84E0-0A1AF90E9B42}" destId="{3AB0F0D3-F17E-40DD-A67D-584564D88A22}" srcOrd="0" destOrd="0" presId="urn:microsoft.com/office/officeart/2005/8/layout/orgChart1"/>
    <dgm:cxn modelId="{53EB58D6-0C25-4884-BC57-61F7266316C3}" srcId="{CD0C9901-BC65-4B59-876A-861703F69DE2}" destId="{F520E5C2-644A-407B-BC4A-660DE2C70A5F}" srcOrd="0" destOrd="0" parTransId="{FF34700B-A05C-436C-A25B-F22EA0787434}" sibTransId="{876D6F16-B434-4756-B016-BBE5224D28E5}"/>
    <dgm:cxn modelId="{980C8C1E-9254-4139-8FA5-200666FAFADB}" type="presParOf" srcId="{A0686445-86CC-48CD-B2A6-03BE1C0012F9}" destId="{C2C26D3A-E406-49F8-B40B-08068196FDAE}" srcOrd="0" destOrd="0" presId="urn:microsoft.com/office/officeart/2005/8/layout/orgChart1"/>
    <dgm:cxn modelId="{A5531F59-145D-4EA2-8C2D-D1B283864977}" type="presParOf" srcId="{C2C26D3A-E406-49F8-B40B-08068196FDAE}" destId="{D1BF881B-8159-41CE-962F-F66405EE788E}" srcOrd="0" destOrd="0" presId="urn:microsoft.com/office/officeart/2005/8/layout/orgChart1"/>
    <dgm:cxn modelId="{645E0BAF-5E3B-477D-9636-F2DB22E52C00}" type="presParOf" srcId="{D1BF881B-8159-41CE-962F-F66405EE788E}" destId="{168945EB-7F48-48B3-83B3-43D4293D1E64}" srcOrd="0" destOrd="0" presId="urn:microsoft.com/office/officeart/2005/8/layout/orgChart1"/>
    <dgm:cxn modelId="{8B782AB1-113D-400F-9072-3796673D31B6}" type="presParOf" srcId="{D1BF881B-8159-41CE-962F-F66405EE788E}" destId="{E2214CE5-B027-4786-9482-E59E9D557CE7}" srcOrd="1" destOrd="0" presId="urn:microsoft.com/office/officeart/2005/8/layout/orgChart1"/>
    <dgm:cxn modelId="{5717D845-B3A2-4D82-9E22-6580D7AEE2B2}" type="presParOf" srcId="{C2C26D3A-E406-49F8-B40B-08068196FDAE}" destId="{193D9BE3-6C84-4A0E-8339-BB5C7D4CA46A}" srcOrd="1" destOrd="0" presId="urn:microsoft.com/office/officeart/2005/8/layout/orgChart1"/>
    <dgm:cxn modelId="{5E0ED353-7A48-40C2-A955-48E0AE9C0A41}" type="presParOf" srcId="{193D9BE3-6C84-4A0E-8339-BB5C7D4CA46A}" destId="{DF9FB99C-81DD-4761-BF29-576AF3B0A154}" srcOrd="0" destOrd="0" presId="urn:microsoft.com/office/officeart/2005/8/layout/orgChart1"/>
    <dgm:cxn modelId="{3C80B627-5826-45D2-963C-DD4E7CB032C8}" type="presParOf" srcId="{193D9BE3-6C84-4A0E-8339-BB5C7D4CA46A}" destId="{BC789EBC-F467-4FD5-BF59-71186F948DE8}" srcOrd="1" destOrd="0" presId="urn:microsoft.com/office/officeart/2005/8/layout/orgChart1"/>
    <dgm:cxn modelId="{9B4772D2-D02C-445B-943D-FEFE8A487DC0}" type="presParOf" srcId="{BC789EBC-F467-4FD5-BF59-71186F948DE8}" destId="{402E24F5-B17B-46B9-8C22-145E26F10814}" srcOrd="0" destOrd="0" presId="urn:microsoft.com/office/officeart/2005/8/layout/orgChart1"/>
    <dgm:cxn modelId="{C0B057AC-AB1F-449A-B69F-42DF5662E881}" type="presParOf" srcId="{402E24F5-B17B-46B9-8C22-145E26F10814}" destId="{6E161811-B798-4457-9677-D2C840F14AAF}" srcOrd="0" destOrd="0" presId="urn:microsoft.com/office/officeart/2005/8/layout/orgChart1"/>
    <dgm:cxn modelId="{CF9AE4D0-901A-4952-853F-C61A43EBD91D}" type="presParOf" srcId="{402E24F5-B17B-46B9-8C22-145E26F10814}" destId="{E83C1E56-94A0-48BC-8254-2F7301B767B3}" srcOrd="1" destOrd="0" presId="urn:microsoft.com/office/officeart/2005/8/layout/orgChart1"/>
    <dgm:cxn modelId="{FBBF8DC4-F385-42CE-A233-BDCB9D8FA71D}" type="presParOf" srcId="{BC789EBC-F467-4FD5-BF59-71186F948DE8}" destId="{16D320CA-2EFA-411B-9373-50971C5E916D}" srcOrd="1" destOrd="0" presId="urn:microsoft.com/office/officeart/2005/8/layout/orgChart1"/>
    <dgm:cxn modelId="{D7B1B3B5-74AD-40A3-9DF9-C37FEDAC8CF9}" type="presParOf" srcId="{BC789EBC-F467-4FD5-BF59-71186F948DE8}" destId="{86F905DD-69FB-425C-AF99-092AF6BE6B53}" srcOrd="2" destOrd="0" presId="urn:microsoft.com/office/officeart/2005/8/layout/orgChart1"/>
    <dgm:cxn modelId="{095A577A-A87B-4E96-9A46-6D48FCB8FF75}" type="presParOf" srcId="{C2C26D3A-E406-49F8-B40B-08068196FDAE}" destId="{55A5E494-ABCB-4A6E-837D-522C340060FE}" srcOrd="2" destOrd="0" presId="urn:microsoft.com/office/officeart/2005/8/layout/orgChart1"/>
    <dgm:cxn modelId="{A90FA4B1-ADC2-4439-A016-19DD616454F4}" type="presParOf" srcId="{55A5E494-ABCB-4A6E-837D-522C340060FE}" destId="{3AB0F0D3-F17E-40DD-A67D-584564D88A22}" srcOrd="0" destOrd="0" presId="urn:microsoft.com/office/officeart/2005/8/layout/orgChart1"/>
    <dgm:cxn modelId="{48C47AD2-6A60-48F7-B85B-B5BCDCB5D296}" type="presParOf" srcId="{55A5E494-ABCB-4A6E-837D-522C340060FE}" destId="{F8CE9868-173F-43E9-AEF5-B2E553B48418}" srcOrd="1" destOrd="0" presId="urn:microsoft.com/office/officeart/2005/8/layout/orgChart1"/>
    <dgm:cxn modelId="{B483FD16-C8D4-40B1-9971-BF1011989E46}" type="presParOf" srcId="{F8CE9868-173F-43E9-AEF5-B2E553B48418}" destId="{568F5013-3DC7-42DE-8BA9-98671E86F110}" srcOrd="0" destOrd="0" presId="urn:microsoft.com/office/officeart/2005/8/layout/orgChart1"/>
    <dgm:cxn modelId="{5129CEF9-7AA1-4538-B8E8-E1A707CADB24}" type="presParOf" srcId="{568F5013-3DC7-42DE-8BA9-98671E86F110}" destId="{89D9AF23-DF95-4D9A-A33E-5AD1877F112B}" srcOrd="0" destOrd="0" presId="urn:microsoft.com/office/officeart/2005/8/layout/orgChart1"/>
    <dgm:cxn modelId="{391C971D-A5C8-4379-A8C9-9A0294FD77B1}" type="presParOf" srcId="{568F5013-3DC7-42DE-8BA9-98671E86F110}" destId="{F7A7EF0D-02C0-4F97-901A-E16539896A90}" srcOrd="1" destOrd="0" presId="urn:microsoft.com/office/officeart/2005/8/layout/orgChart1"/>
    <dgm:cxn modelId="{C8C04726-6FE0-4B5F-9BED-66E0B1E2C062}" type="presParOf" srcId="{F8CE9868-173F-43E9-AEF5-B2E553B48418}" destId="{67BD5242-43C1-42F5-B11F-F95EBEECCD34}" srcOrd="1" destOrd="0" presId="urn:microsoft.com/office/officeart/2005/8/layout/orgChart1"/>
    <dgm:cxn modelId="{5715C124-624E-4C1F-BA71-A21FF37918CF}" type="presParOf" srcId="{F8CE9868-173F-43E9-AEF5-B2E553B48418}" destId="{B5B4BD96-5739-49D1-B518-92CB7EE8EC4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4FB836C-C12C-4A55-8D6F-D1F662DF879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s-MX"/>
        </a:p>
      </dgm:t>
    </dgm:pt>
    <dgm:pt modelId="{3CA04E06-53DD-4CF1-B8D5-79968F394BE1}">
      <dgm:prSet phldrT="[Texto]" custT="1"/>
      <dgm:spPr>
        <a:solidFill>
          <a:schemeClr val="accent1"/>
        </a:solidFill>
        <a:ln>
          <a:solidFill>
            <a:schemeClr val="accent1">
              <a:lumMod val="50000"/>
            </a:schemeClr>
          </a:solidFill>
        </a:ln>
      </dgm:spPr>
      <dgm:t>
        <a:bodyPr/>
        <a:lstStyle/>
        <a:p>
          <a:pPr algn="ctr"/>
          <a:r>
            <a:rPr lang="es-MX" sz="1800" dirty="0">
              <a:solidFill>
                <a:schemeClr val="tx1"/>
              </a:solidFill>
              <a:latin typeface="+mn-lt"/>
              <a:cs typeface="Arial" panose="020B0604020202020204" pitchFamily="34" charset="0"/>
            </a:rPr>
            <a:t>Elementos a considerar para su configuración: </a:t>
          </a:r>
        </a:p>
      </dgm:t>
    </dgm:pt>
    <dgm:pt modelId="{0232EECB-3881-4B2B-A0F8-9A71381E6C36}" type="parTrans" cxnId="{8797E6B1-B6D8-4DE0-BC97-B766DB5EEEA4}">
      <dgm:prSet/>
      <dgm:spPr/>
      <dgm:t>
        <a:bodyPr/>
        <a:lstStyle/>
        <a:p>
          <a:endParaRPr lang="es-MX"/>
        </a:p>
      </dgm:t>
    </dgm:pt>
    <dgm:pt modelId="{4F451C26-27D8-4042-A3D0-366340D9C9B7}" type="sibTrans" cxnId="{8797E6B1-B6D8-4DE0-BC97-B766DB5EEEA4}">
      <dgm:prSet/>
      <dgm:spPr>
        <a:ln>
          <a:solidFill>
            <a:schemeClr val="accent1">
              <a:lumMod val="50000"/>
            </a:schemeClr>
          </a:solidFill>
        </a:ln>
      </dgm:spPr>
      <dgm:t>
        <a:bodyPr/>
        <a:lstStyle/>
        <a:p>
          <a:endParaRPr lang="es-MX" dirty="0"/>
        </a:p>
      </dgm:t>
    </dgm:pt>
    <dgm:pt modelId="{FF87CDA1-6663-4A84-A3D0-A58DC9AACA08}">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se realizó el escrutinio y cómputo en lugar distinto al autorizado por el CD. </a:t>
          </a:r>
        </a:p>
      </dgm:t>
    </dgm:pt>
    <dgm:pt modelId="{A5B3D9D9-8A17-4687-AE8F-53CFAEEE6AC2}" type="parTrans" cxnId="{A6296660-07A4-4173-BAFD-22EC4B6C0888}">
      <dgm:prSet/>
      <dgm:spPr/>
      <dgm:t>
        <a:bodyPr/>
        <a:lstStyle/>
        <a:p>
          <a:endParaRPr lang="es-MX"/>
        </a:p>
      </dgm:t>
    </dgm:pt>
    <dgm:pt modelId="{0123DF9F-5EA7-4DEA-9413-D5DDA279DDB6}" type="sibTrans" cxnId="{A6296660-07A4-4173-BAFD-22EC4B6C0888}">
      <dgm:prSet/>
      <dgm:spPr>
        <a:ln>
          <a:solidFill>
            <a:schemeClr val="accent1">
              <a:lumMod val="50000"/>
            </a:schemeClr>
          </a:solidFill>
        </a:ln>
      </dgm:spPr>
      <dgm:t>
        <a:bodyPr/>
        <a:lstStyle/>
        <a:p>
          <a:endParaRPr lang="es-MX"/>
        </a:p>
      </dgm:t>
    </dgm:pt>
    <dgm:pt modelId="{83A32C31-8E3B-42A1-BE5C-1EF8277F10BF}">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Sin causa justificada para ello. </a:t>
          </a:r>
        </a:p>
      </dgm:t>
    </dgm:pt>
    <dgm:pt modelId="{3CA3651E-8C82-48DC-A11A-13BF2C597EDF}" type="parTrans" cxnId="{CFB17F54-6532-402D-AD5B-2AD53D1D5835}">
      <dgm:prSet/>
      <dgm:spPr/>
      <dgm:t>
        <a:bodyPr/>
        <a:lstStyle/>
        <a:p>
          <a:endParaRPr lang="es-MX"/>
        </a:p>
      </dgm:t>
    </dgm:pt>
    <dgm:pt modelId="{E4C3228B-E38D-4744-8423-D22A65D1DA4A}" type="sibTrans" cxnId="{CFB17F54-6532-402D-AD5B-2AD53D1D5835}">
      <dgm:prSet/>
      <dgm:spPr>
        <a:ln>
          <a:solidFill>
            <a:schemeClr val="accent1">
              <a:lumMod val="50000"/>
            </a:schemeClr>
          </a:solidFill>
        </a:ln>
      </dgm:spPr>
      <dgm:t>
        <a:bodyPr/>
        <a:lstStyle/>
        <a:p>
          <a:endParaRPr lang="es-MX"/>
        </a:p>
      </dgm:t>
    </dgm:pt>
    <dgm:pt modelId="{DBFEB505-81ED-4217-BE5D-7EEDD2B81648}">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se alteraron los resultados electorales. </a:t>
          </a:r>
        </a:p>
      </dgm:t>
    </dgm:pt>
    <dgm:pt modelId="{EB2A2476-8EC2-4386-BCEA-32A85793EF68}" type="parTrans" cxnId="{F6990B4B-D77E-48DF-BB0A-C28B4F7A44A2}">
      <dgm:prSet/>
      <dgm:spPr/>
      <dgm:t>
        <a:bodyPr/>
        <a:lstStyle/>
        <a:p>
          <a:endParaRPr lang="es-MX"/>
        </a:p>
      </dgm:t>
    </dgm:pt>
    <dgm:pt modelId="{F0F52C8C-8812-4DE3-B411-98AA9D7E048A}" type="sibTrans" cxnId="{F6990B4B-D77E-48DF-BB0A-C28B4F7A44A2}">
      <dgm:prSet/>
      <dgm:spPr/>
      <dgm:t>
        <a:bodyPr/>
        <a:lstStyle/>
        <a:p>
          <a:endParaRPr lang="es-MX"/>
        </a:p>
      </dgm:t>
    </dgm:pt>
    <dgm:pt modelId="{67C6CC56-0EE3-4FED-BA40-7447B461EDDA}" type="pres">
      <dgm:prSet presAssocID="{44FB836C-C12C-4A55-8D6F-D1F662DF8798}" presName="Name0" presStyleCnt="0">
        <dgm:presLayoutVars>
          <dgm:dir/>
          <dgm:resizeHandles val="exact"/>
        </dgm:presLayoutVars>
      </dgm:prSet>
      <dgm:spPr/>
    </dgm:pt>
    <dgm:pt modelId="{EE37CBA4-00BD-488F-8944-4473D40CB5EE}" type="pres">
      <dgm:prSet presAssocID="{3CA04E06-53DD-4CF1-B8D5-79968F394BE1}" presName="node" presStyleLbl="node1" presStyleIdx="0" presStyleCnt="4" custScaleX="35228" custScaleY="29737">
        <dgm:presLayoutVars>
          <dgm:bulletEnabled val="1"/>
        </dgm:presLayoutVars>
      </dgm:prSet>
      <dgm:spPr/>
    </dgm:pt>
    <dgm:pt modelId="{C09F16D4-47F8-4EE4-858B-795C3C9F5623}" type="pres">
      <dgm:prSet presAssocID="{4F451C26-27D8-4042-A3D0-366340D9C9B7}" presName="sibTrans" presStyleLbl="sibTrans1D1" presStyleIdx="0" presStyleCnt="3"/>
      <dgm:spPr/>
    </dgm:pt>
    <dgm:pt modelId="{8BDADC90-571F-4B07-8214-00C3138D2343}" type="pres">
      <dgm:prSet presAssocID="{4F451C26-27D8-4042-A3D0-366340D9C9B7}" presName="connectorText" presStyleLbl="sibTrans1D1" presStyleIdx="0" presStyleCnt="3"/>
      <dgm:spPr/>
    </dgm:pt>
    <dgm:pt modelId="{5DD0FF48-BC4E-4327-99EE-1DD116F76BBC}" type="pres">
      <dgm:prSet presAssocID="{FF87CDA1-6663-4A84-A3D0-A58DC9AACA08}" presName="node" presStyleLbl="node1" presStyleIdx="1" presStyleCnt="4" custScaleX="43729" custScaleY="28514" custLinFactNeighborX="-8502" custLinFactNeighborY="5272">
        <dgm:presLayoutVars>
          <dgm:bulletEnabled val="1"/>
        </dgm:presLayoutVars>
      </dgm:prSet>
      <dgm:spPr/>
    </dgm:pt>
    <dgm:pt modelId="{11C12862-A30F-47DC-A75F-66A1BDDEC423}" type="pres">
      <dgm:prSet presAssocID="{0123DF9F-5EA7-4DEA-9413-D5DDA279DDB6}" presName="sibTrans" presStyleLbl="sibTrans1D1" presStyleIdx="1" presStyleCnt="3"/>
      <dgm:spPr/>
    </dgm:pt>
    <dgm:pt modelId="{5E5F179D-DB17-45BB-A653-C6060414CAB6}" type="pres">
      <dgm:prSet presAssocID="{0123DF9F-5EA7-4DEA-9413-D5DDA279DDB6}" presName="connectorText" presStyleLbl="sibTrans1D1" presStyleIdx="1" presStyleCnt="3"/>
      <dgm:spPr/>
    </dgm:pt>
    <dgm:pt modelId="{7DEC6758-5AFC-40E4-8624-020E9E3D0A94}" type="pres">
      <dgm:prSet presAssocID="{83A32C31-8E3B-42A1-BE5C-1EF8277F10BF}" presName="node" presStyleLbl="node1" presStyleIdx="2" presStyleCnt="4" custScaleX="38083" custScaleY="23181" custLinFactNeighborX="50414" custLinFactNeighborY="-20878">
        <dgm:presLayoutVars>
          <dgm:bulletEnabled val="1"/>
        </dgm:presLayoutVars>
      </dgm:prSet>
      <dgm:spPr/>
    </dgm:pt>
    <dgm:pt modelId="{E4ECA026-852D-47F4-9FCC-B2AD403D9DAC}" type="pres">
      <dgm:prSet presAssocID="{E4C3228B-E38D-4744-8423-D22A65D1DA4A}" presName="sibTrans" presStyleLbl="sibTrans1D1" presStyleIdx="2" presStyleCnt="3"/>
      <dgm:spPr/>
    </dgm:pt>
    <dgm:pt modelId="{E2DE6947-6E4E-4048-AD88-3DC81B56265B}" type="pres">
      <dgm:prSet presAssocID="{E4C3228B-E38D-4744-8423-D22A65D1DA4A}" presName="connectorText" presStyleLbl="sibTrans1D1" presStyleIdx="2" presStyleCnt="3"/>
      <dgm:spPr/>
    </dgm:pt>
    <dgm:pt modelId="{36425F5F-1575-4B7C-BEED-C8D6CEBAECAD}" type="pres">
      <dgm:prSet presAssocID="{DBFEB505-81ED-4217-BE5D-7EEDD2B81648}" presName="node" presStyleLbl="node1" presStyleIdx="3" presStyleCnt="4" custScaleX="41613" custScaleY="23032" custLinFactNeighborX="-9608" custLinFactNeighborY="10992">
        <dgm:presLayoutVars>
          <dgm:bulletEnabled val="1"/>
        </dgm:presLayoutVars>
      </dgm:prSet>
      <dgm:spPr/>
    </dgm:pt>
  </dgm:ptLst>
  <dgm:cxnLst>
    <dgm:cxn modelId="{12FFA119-E856-431A-84F5-71D0786B22D5}" type="presOf" srcId="{0123DF9F-5EA7-4DEA-9413-D5DDA279DDB6}" destId="{5E5F179D-DB17-45BB-A653-C6060414CAB6}" srcOrd="1" destOrd="0" presId="urn:microsoft.com/office/officeart/2005/8/layout/bProcess3"/>
    <dgm:cxn modelId="{D716D723-69F0-4A1E-8A53-99680940423C}" type="presOf" srcId="{4F451C26-27D8-4042-A3D0-366340D9C9B7}" destId="{8BDADC90-571F-4B07-8214-00C3138D2343}" srcOrd="1" destOrd="0" presId="urn:microsoft.com/office/officeart/2005/8/layout/bProcess3"/>
    <dgm:cxn modelId="{F439112E-C634-4645-8495-4627A4075193}" type="presOf" srcId="{4F451C26-27D8-4042-A3D0-366340D9C9B7}" destId="{C09F16D4-47F8-4EE4-858B-795C3C9F5623}" srcOrd="0" destOrd="0" presId="urn:microsoft.com/office/officeart/2005/8/layout/bProcess3"/>
    <dgm:cxn modelId="{A6296660-07A4-4173-BAFD-22EC4B6C0888}" srcId="{44FB836C-C12C-4A55-8D6F-D1F662DF8798}" destId="{FF87CDA1-6663-4A84-A3D0-A58DC9AACA08}" srcOrd="1" destOrd="0" parTransId="{A5B3D9D9-8A17-4687-AE8F-53CFAEEE6AC2}" sibTransId="{0123DF9F-5EA7-4DEA-9413-D5DDA279DDB6}"/>
    <dgm:cxn modelId="{0A0E8C69-7135-4503-B872-C4F99EA0144D}" type="presOf" srcId="{E4C3228B-E38D-4744-8423-D22A65D1DA4A}" destId="{E4ECA026-852D-47F4-9FCC-B2AD403D9DAC}" srcOrd="0" destOrd="0" presId="urn:microsoft.com/office/officeart/2005/8/layout/bProcess3"/>
    <dgm:cxn modelId="{F6990B4B-D77E-48DF-BB0A-C28B4F7A44A2}" srcId="{44FB836C-C12C-4A55-8D6F-D1F662DF8798}" destId="{DBFEB505-81ED-4217-BE5D-7EEDD2B81648}" srcOrd="3" destOrd="0" parTransId="{EB2A2476-8EC2-4386-BCEA-32A85793EF68}" sibTransId="{F0F52C8C-8812-4DE3-B411-98AA9D7E048A}"/>
    <dgm:cxn modelId="{942B724C-BF56-4DDD-A0D9-4DF5B580466A}" type="presOf" srcId="{FF87CDA1-6663-4A84-A3D0-A58DC9AACA08}" destId="{5DD0FF48-BC4E-4327-99EE-1DD116F76BBC}" srcOrd="0" destOrd="0" presId="urn:microsoft.com/office/officeart/2005/8/layout/bProcess3"/>
    <dgm:cxn modelId="{C4EA034D-53EB-40CB-840E-DB8B41072343}" type="presOf" srcId="{3CA04E06-53DD-4CF1-B8D5-79968F394BE1}" destId="{EE37CBA4-00BD-488F-8944-4473D40CB5EE}" srcOrd="0" destOrd="0" presId="urn:microsoft.com/office/officeart/2005/8/layout/bProcess3"/>
    <dgm:cxn modelId="{CFB17F54-6532-402D-AD5B-2AD53D1D5835}" srcId="{44FB836C-C12C-4A55-8D6F-D1F662DF8798}" destId="{83A32C31-8E3B-42A1-BE5C-1EF8277F10BF}" srcOrd="2" destOrd="0" parTransId="{3CA3651E-8C82-48DC-A11A-13BF2C597EDF}" sibTransId="{E4C3228B-E38D-4744-8423-D22A65D1DA4A}"/>
    <dgm:cxn modelId="{0ACE3657-12C9-4940-87AE-0FC0FDEB44E0}" type="presOf" srcId="{83A32C31-8E3B-42A1-BE5C-1EF8277F10BF}" destId="{7DEC6758-5AFC-40E4-8624-020E9E3D0A94}" srcOrd="0" destOrd="0" presId="urn:microsoft.com/office/officeart/2005/8/layout/bProcess3"/>
    <dgm:cxn modelId="{4FDBF589-C4A5-4F0D-9395-A7EF6B5CA4AB}" type="presOf" srcId="{44FB836C-C12C-4A55-8D6F-D1F662DF8798}" destId="{67C6CC56-0EE3-4FED-BA40-7447B461EDDA}" srcOrd="0" destOrd="0" presId="urn:microsoft.com/office/officeart/2005/8/layout/bProcess3"/>
    <dgm:cxn modelId="{C949CE8A-3004-4BF2-B57D-669CC653B9EE}" type="presOf" srcId="{E4C3228B-E38D-4744-8423-D22A65D1DA4A}" destId="{E2DE6947-6E4E-4048-AD88-3DC81B56265B}" srcOrd="1" destOrd="0" presId="urn:microsoft.com/office/officeart/2005/8/layout/bProcess3"/>
    <dgm:cxn modelId="{8797E6B1-B6D8-4DE0-BC97-B766DB5EEEA4}" srcId="{44FB836C-C12C-4A55-8D6F-D1F662DF8798}" destId="{3CA04E06-53DD-4CF1-B8D5-79968F394BE1}" srcOrd="0" destOrd="0" parTransId="{0232EECB-3881-4B2B-A0F8-9A71381E6C36}" sibTransId="{4F451C26-27D8-4042-A3D0-366340D9C9B7}"/>
    <dgm:cxn modelId="{640552F4-0721-4619-8488-A2F50FA3F8AE}" type="presOf" srcId="{0123DF9F-5EA7-4DEA-9413-D5DDA279DDB6}" destId="{11C12862-A30F-47DC-A75F-66A1BDDEC423}" srcOrd="0" destOrd="0" presId="urn:microsoft.com/office/officeart/2005/8/layout/bProcess3"/>
    <dgm:cxn modelId="{B66369FC-480D-4ED7-BCDF-638BC16B6BC5}" type="presOf" srcId="{DBFEB505-81ED-4217-BE5D-7EEDD2B81648}" destId="{36425F5F-1575-4B7C-BEED-C8D6CEBAECAD}" srcOrd="0" destOrd="0" presId="urn:microsoft.com/office/officeart/2005/8/layout/bProcess3"/>
    <dgm:cxn modelId="{1BB5AE43-A39A-4461-8408-8AAA4B99B1F6}" type="presParOf" srcId="{67C6CC56-0EE3-4FED-BA40-7447B461EDDA}" destId="{EE37CBA4-00BD-488F-8944-4473D40CB5EE}" srcOrd="0" destOrd="0" presId="urn:microsoft.com/office/officeart/2005/8/layout/bProcess3"/>
    <dgm:cxn modelId="{CDABF7D1-DE6B-40DE-8DC8-96D476898FB9}" type="presParOf" srcId="{67C6CC56-0EE3-4FED-BA40-7447B461EDDA}" destId="{C09F16D4-47F8-4EE4-858B-795C3C9F5623}" srcOrd="1" destOrd="0" presId="urn:microsoft.com/office/officeart/2005/8/layout/bProcess3"/>
    <dgm:cxn modelId="{A3E4C41B-07D8-478B-B182-D59E0030F142}" type="presParOf" srcId="{C09F16D4-47F8-4EE4-858B-795C3C9F5623}" destId="{8BDADC90-571F-4B07-8214-00C3138D2343}" srcOrd="0" destOrd="0" presId="urn:microsoft.com/office/officeart/2005/8/layout/bProcess3"/>
    <dgm:cxn modelId="{FBF95021-29CF-4D84-A68D-72C95F91D700}" type="presParOf" srcId="{67C6CC56-0EE3-4FED-BA40-7447B461EDDA}" destId="{5DD0FF48-BC4E-4327-99EE-1DD116F76BBC}" srcOrd="2" destOrd="0" presId="urn:microsoft.com/office/officeart/2005/8/layout/bProcess3"/>
    <dgm:cxn modelId="{887991A4-6146-4DEF-958C-1EA37C64154D}" type="presParOf" srcId="{67C6CC56-0EE3-4FED-BA40-7447B461EDDA}" destId="{11C12862-A30F-47DC-A75F-66A1BDDEC423}" srcOrd="3" destOrd="0" presId="urn:microsoft.com/office/officeart/2005/8/layout/bProcess3"/>
    <dgm:cxn modelId="{238D7736-410F-402E-B774-F5313230C2C6}" type="presParOf" srcId="{11C12862-A30F-47DC-A75F-66A1BDDEC423}" destId="{5E5F179D-DB17-45BB-A653-C6060414CAB6}" srcOrd="0" destOrd="0" presId="urn:microsoft.com/office/officeart/2005/8/layout/bProcess3"/>
    <dgm:cxn modelId="{38802545-3B70-4377-A643-15123E5DCCAA}" type="presParOf" srcId="{67C6CC56-0EE3-4FED-BA40-7447B461EDDA}" destId="{7DEC6758-5AFC-40E4-8624-020E9E3D0A94}" srcOrd="4" destOrd="0" presId="urn:microsoft.com/office/officeart/2005/8/layout/bProcess3"/>
    <dgm:cxn modelId="{9C244021-1709-4157-A259-C31458F4A6F7}" type="presParOf" srcId="{67C6CC56-0EE3-4FED-BA40-7447B461EDDA}" destId="{E4ECA026-852D-47F4-9FCC-B2AD403D9DAC}" srcOrd="5" destOrd="0" presId="urn:microsoft.com/office/officeart/2005/8/layout/bProcess3"/>
    <dgm:cxn modelId="{D2278122-B526-49E6-89BC-2F902285BE32}" type="presParOf" srcId="{E4ECA026-852D-47F4-9FCC-B2AD403D9DAC}" destId="{E2DE6947-6E4E-4048-AD88-3DC81B56265B}" srcOrd="0" destOrd="0" presId="urn:microsoft.com/office/officeart/2005/8/layout/bProcess3"/>
    <dgm:cxn modelId="{C018AB35-1488-40B7-B76E-C86FD9176143}" type="presParOf" srcId="{67C6CC56-0EE3-4FED-BA40-7447B461EDDA}" destId="{36425F5F-1575-4B7C-BEED-C8D6CEBAECAD}"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C4C2256A-4812-4BCC-A406-AAC6350916A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MX"/>
        </a:p>
      </dgm:t>
    </dgm:pt>
    <dgm:pt modelId="{4D9B0DCE-46FC-4C91-84D4-B7CADB993231}">
      <dgm:prSet phldrT="[Texto]" custT="1"/>
      <dgm:spPr>
        <a:ln>
          <a:solidFill>
            <a:schemeClr val="accent1">
              <a:lumMod val="50000"/>
            </a:schemeClr>
          </a:solidFill>
        </a:ln>
      </dgm:spPr>
      <dgm:t>
        <a:bodyPr/>
        <a:lstStyle/>
        <a:p>
          <a:pPr algn="just"/>
          <a:r>
            <a:rPr lang="es-MX" sz="1600" b="1" dirty="0">
              <a:solidFill>
                <a:schemeClr val="tx1"/>
              </a:solidFill>
              <a:latin typeface="+mn-lt"/>
              <a:cs typeface="Arial" panose="020B0604020202020204" pitchFamily="34" charset="0"/>
            </a:rPr>
            <a:t>Al existir situaciones jurídicas análogas entre esta causal de nulidad y la que se refiere a instalar la casilla en lugar distinto, se deben aplicar las mismas causas de justificación: </a:t>
          </a:r>
        </a:p>
      </dgm:t>
    </dgm:pt>
    <dgm:pt modelId="{585DB1DA-44AD-4441-90F6-B042496D184E}" type="parTrans" cxnId="{D961BD93-C428-43B8-8F3E-D9D86BA0DC48}">
      <dgm:prSet/>
      <dgm:spPr/>
      <dgm:t>
        <a:bodyPr/>
        <a:lstStyle/>
        <a:p>
          <a:endParaRPr lang="es-MX"/>
        </a:p>
      </dgm:t>
    </dgm:pt>
    <dgm:pt modelId="{E98C30CE-63C4-4314-B4FF-40344CCB1DC2}" type="sibTrans" cxnId="{D961BD93-C428-43B8-8F3E-D9D86BA0DC48}">
      <dgm:prSet/>
      <dgm:spPr/>
      <dgm:t>
        <a:bodyPr/>
        <a:lstStyle/>
        <a:p>
          <a:endParaRPr lang="es-MX"/>
        </a:p>
      </dgm:t>
    </dgm:pt>
    <dgm:pt modelId="{73A362E4-6C0F-47E5-B1F3-A9F4976E8F78}">
      <dgm:prSet phldrT="[Texto]" custT="1"/>
      <dgm:spPr>
        <a:solidFill>
          <a:schemeClr val="accent1">
            <a:lumMod val="20000"/>
            <a:lumOff val="80000"/>
          </a:schemeClr>
        </a:solidFill>
        <a:ln>
          <a:solidFill>
            <a:schemeClr val="accent1">
              <a:lumMod val="50000"/>
            </a:schemeClr>
          </a:solidFill>
        </a:ln>
      </dgm:spPr>
      <dgm:t>
        <a:bodyPr/>
        <a:lstStyle/>
        <a:p>
          <a:pPr algn="just"/>
          <a:r>
            <a:rPr lang="es-MX" sz="1700" b="1" dirty="0">
              <a:solidFill>
                <a:schemeClr val="tx1"/>
              </a:solidFill>
              <a:latin typeface="Arial" panose="020B0604020202020204" pitchFamily="34" charset="0"/>
              <a:cs typeface="Arial" panose="020B0604020202020204" pitchFamily="34" charset="0"/>
            </a:rPr>
            <a:t>*</a:t>
          </a:r>
          <a:r>
            <a:rPr lang="es-MX" sz="1700" b="1" dirty="0">
              <a:solidFill>
                <a:schemeClr val="tx1"/>
              </a:solidFill>
              <a:latin typeface="+mn-lt"/>
              <a:cs typeface="Arial" panose="020B0604020202020204" pitchFamily="34" charset="0"/>
            </a:rPr>
            <a:t>No exista el local indicado en las publicaciones respectivas.</a:t>
          </a:r>
        </a:p>
        <a:p>
          <a:pPr algn="just"/>
          <a:r>
            <a:rPr lang="es-MX" sz="1700" b="1" dirty="0">
              <a:solidFill>
                <a:schemeClr val="tx1"/>
              </a:solidFill>
              <a:latin typeface="+mn-lt"/>
              <a:cs typeface="Arial" panose="020B0604020202020204" pitchFamily="34" charset="0"/>
            </a:rPr>
            <a:t>*El local se encuentre cerrado o clausurado.</a:t>
          </a:r>
        </a:p>
        <a:p>
          <a:pPr algn="just"/>
          <a:r>
            <a:rPr lang="es-MX" sz="1700" b="1" dirty="0">
              <a:solidFill>
                <a:schemeClr val="tx1"/>
              </a:solidFill>
              <a:latin typeface="+mn-lt"/>
              <a:cs typeface="Arial" panose="020B0604020202020204" pitchFamily="34" charset="0"/>
            </a:rPr>
            <a:t>*Se advierta al momento de la instalación de la casilla, que ésta se pretende realizar en lugar prohibido por la ley. </a:t>
          </a:r>
        </a:p>
        <a:p>
          <a:pPr algn="just"/>
          <a:r>
            <a:rPr lang="es-MX" sz="1700" b="1" dirty="0">
              <a:solidFill>
                <a:schemeClr val="tx1"/>
              </a:solidFill>
              <a:latin typeface="+mn-lt"/>
              <a:cs typeface="Arial" panose="020B0604020202020204" pitchFamily="34" charset="0"/>
            </a:rPr>
            <a:t>*Las condiciones del local no permitan asegurar la libertad o el secreto del voto, o el fácil y libre acceso de los electores. </a:t>
          </a:r>
        </a:p>
        <a:p>
          <a:pPr algn="just"/>
          <a:r>
            <a:rPr lang="es-MX" sz="1700" b="1" dirty="0">
              <a:solidFill>
                <a:schemeClr val="tx1"/>
              </a:solidFill>
              <a:latin typeface="+mn-lt"/>
              <a:cs typeface="Arial" panose="020B0604020202020204" pitchFamily="34" charset="0"/>
            </a:rPr>
            <a:t>*Las condiciones del local no garanticen la realización de las operaciones electorales en forma normal. </a:t>
          </a:r>
        </a:p>
        <a:p>
          <a:pPr algn="just"/>
          <a:r>
            <a:rPr lang="es-MX" sz="1700" b="1" dirty="0">
              <a:solidFill>
                <a:schemeClr val="tx1"/>
              </a:solidFill>
              <a:latin typeface="+mn-lt"/>
              <a:cs typeface="Arial" panose="020B0604020202020204" pitchFamily="34" charset="0"/>
            </a:rPr>
            <a:t>*El CD lo determine por causa de fuerza mayor o caso fortuito y se lo notifique al presidente de la casilla. </a:t>
          </a:r>
        </a:p>
      </dgm:t>
    </dgm:pt>
    <dgm:pt modelId="{51D5C074-F0D3-4E35-B121-9FAC18A67F03}" type="parTrans" cxnId="{A8D7A1AD-08FD-4319-A495-81022FEC5D55}">
      <dgm:prSet/>
      <dgm:spPr>
        <a:ln>
          <a:solidFill>
            <a:schemeClr val="accent1">
              <a:lumMod val="50000"/>
            </a:schemeClr>
          </a:solidFill>
        </a:ln>
      </dgm:spPr>
      <dgm:t>
        <a:bodyPr/>
        <a:lstStyle/>
        <a:p>
          <a:endParaRPr lang="es-MX"/>
        </a:p>
      </dgm:t>
    </dgm:pt>
    <dgm:pt modelId="{0FC2C512-0C0A-47E9-AC7E-0982033DADF7}" type="sibTrans" cxnId="{A8D7A1AD-08FD-4319-A495-81022FEC5D55}">
      <dgm:prSet/>
      <dgm:spPr/>
      <dgm:t>
        <a:bodyPr/>
        <a:lstStyle/>
        <a:p>
          <a:endParaRPr lang="es-MX"/>
        </a:p>
      </dgm:t>
    </dgm:pt>
    <dgm:pt modelId="{006BE358-C16C-4487-911C-F45284C69135}" type="pres">
      <dgm:prSet presAssocID="{C4C2256A-4812-4BCC-A406-AAC6350916A9}" presName="hierChild1" presStyleCnt="0">
        <dgm:presLayoutVars>
          <dgm:orgChart val="1"/>
          <dgm:chPref val="1"/>
          <dgm:dir/>
          <dgm:animOne val="branch"/>
          <dgm:animLvl val="lvl"/>
          <dgm:resizeHandles/>
        </dgm:presLayoutVars>
      </dgm:prSet>
      <dgm:spPr/>
    </dgm:pt>
    <dgm:pt modelId="{48C7B950-54E9-458A-9F69-5CCE3182B36F}" type="pres">
      <dgm:prSet presAssocID="{4D9B0DCE-46FC-4C91-84D4-B7CADB993231}" presName="hierRoot1" presStyleCnt="0">
        <dgm:presLayoutVars>
          <dgm:hierBranch val="init"/>
        </dgm:presLayoutVars>
      </dgm:prSet>
      <dgm:spPr/>
    </dgm:pt>
    <dgm:pt modelId="{F5E81635-64DA-44BE-889D-5003E03A6AE8}" type="pres">
      <dgm:prSet presAssocID="{4D9B0DCE-46FC-4C91-84D4-B7CADB993231}" presName="rootComposite1" presStyleCnt="0"/>
      <dgm:spPr/>
    </dgm:pt>
    <dgm:pt modelId="{0374F019-05AB-4986-A949-9F7C23CFC347}" type="pres">
      <dgm:prSet presAssocID="{4D9B0DCE-46FC-4C91-84D4-B7CADB993231}" presName="rootText1" presStyleLbl="node0" presStyleIdx="0" presStyleCnt="1" custScaleX="116432" custScaleY="35974">
        <dgm:presLayoutVars>
          <dgm:chPref val="3"/>
        </dgm:presLayoutVars>
      </dgm:prSet>
      <dgm:spPr/>
    </dgm:pt>
    <dgm:pt modelId="{C7E31E40-98D5-42CC-BDC0-06CC0005CC74}" type="pres">
      <dgm:prSet presAssocID="{4D9B0DCE-46FC-4C91-84D4-B7CADB993231}" presName="rootConnector1" presStyleLbl="node1" presStyleIdx="0" presStyleCnt="0"/>
      <dgm:spPr/>
    </dgm:pt>
    <dgm:pt modelId="{E3B84526-E8BF-4B92-A263-EC15FE13DA32}" type="pres">
      <dgm:prSet presAssocID="{4D9B0DCE-46FC-4C91-84D4-B7CADB993231}" presName="hierChild2" presStyleCnt="0"/>
      <dgm:spPr/>
    </dgm:pt>
    <dgm:pt modelId="{82F2EEE1-7555-4839-A5B2-B049E82B7764}" type="pres">
      <dgm:prSet presAssocID="{51D5C074-F0D3-4E35-B121-9FAC18A67F03}" presName="Name37" presStyleLbl="parChTrans1D2" presStyleIdx="0" presStyleCnt="1"/>
      <dgm:spPr/>
    </dgm:pt>
    <dgm:pt modelId="{7DC7E46B-2C15-4F6A-96D4-038D7AB78C6A}" type="pres">
      <dgm:prSet presAssocID="{73A362E4-6C0F-47E5-B1F3-A9F4976E8F78}" presName="hierRoot2" presStyleCnt="0">
        <dgm:presLayoutVars>
          <dgm:hierBranch val="init"/>
        </dgm:presLayoutVars>
      </dgm:prSet>
      <dgm:spPr/>
    </dgm:pt>
    <dgm:pt modelId="{C1771ECE-116B-4B31-AA4E-E669486D7D76}" type="pres">
      <dgm:prSet presAssocID="{73A362E4-6C0F-47E5-B1F3-A9F4976E8F78}" presName="rootComposite" presStyleCnt="0"/>
      <dgm:spPr/>
    </dgm:pt>
    <dgm:pt modelId="{255B0FF1-47FA-455D-9C76-D659FB57B4F6}" type="pres">
      <dgm:prSet presAssocID="{73A362E4-6C0F-47E5-B1F3-A9F4976E8F78}" presName="rootText" presStyleLbl="node2" presStyleIdx="0" presStyleCnt="1" custScaleX="123796">
        <dgm:presLayoutVars>
          <dgm:chPref val="3"/>
        </dgm:presLayoutVars>
      </dgm:prSet>
      <dgm:spPr/>
    </dgm:pt>
    <dgm:pt modelId="{08E8C56E-0363-4E11-9E77-7A909D101901}" type="pres">
      <dgm:prSet presAssocID="{73A362E4-6C0F-47E5-B1F3-A9F4976E8F78}" presName="rootConnector" presStyleLbl="node2" presStyleIdx="0" presStyleCnt="1"/>
      <dgm:spPr/>
    </dgm:pt>
    <dgm:pt modelId="{51B5269A-0AFA-4A0F-80D5-B8A912AED181}" type="pres">
      <dgm:prSet presAssocID="{73A362E4-6C0F-47E5-B1F3-A9F4976E8F78}" presName="hierChild4" presStyleCnt="0"/>
      <dgm:spPr/>
    </dgm:pt>
    <dgm:pt modelId="{B43CCCC3-7DAC-4E6A-8D76-14BDBE3314F3}" type="pres">
      <dgm:prSet presAssocID="{73A362E4-6C0F-47E5-B1F3-A9F4976E8F78}" presName="hierChild5" presStyleCnt="0"/>
      <dgm:spPr/>
    </dgm:pt>
    <dgm:pt modelId="{6C480349-5E93-44EE-B6A2-9E6068454299}" type="pres">
      <dgm:prSet presAssocID="{4D9B0DCE-46FC-4C91-84D4-B7CADB993231}" presName="hierChild3" presStyleCnt="0"/>
      <dgm:spPr/>
    </dgm:pt>
  </dgm:ptLst>
  <dgm:cxnLst>
    <dgm:cxn modelId="{9417DF47-F9B4-4682-B831-972466000203}" type="presOf" srcId="{73A362E4-6C0F-47E5-B1F3-A9F4976E8F78}" destId="{08E8C56E-0363-4E11-9E77-7A909D101901}" srcOrd="1" destOrd="0" presId="urn:microsoft.com/office/officeart/2005/8/layout/orgChart1"/>
    <dgm:cxn modelId="{33621870-1425-43D8-8678-CDD437ED3ECE}" type="presOf" srcId="{51D5C074-F0D3-4E35-B121-9FAC18A67F03}" destId="{82F2EEE1-7555-4839-A5B2-B049E82B7764}" srcOrd="0" destOrd="0" presId="urn:microsoft.com/office/officeart/2005/8/layout/orgChart1"/>
    <dgm:cxn modelId="{F95D6B7C-E904-4C06-A3DB-C9C44194D6EE}" type="presOf" srcId="{4D9B0DCE-46FC-4C91-84D4-B7CADB993231}" destId="{0374F019-05AB-4986-A949-9F7C23CFC347}" srcOrd="0" destOrd="0" presId="urn:microsoft.com/office/officeart/2005/8/layout/orgChart1"/>
    <dgm:cxn modelId="{37100C88-D83F-477D-A865-9E69045BB902}" type="presOf" srcId="{4D9B0DCE-46FC-4C91-84D4-B7CADB993231}" destId="{C7E31E40-98D5-42CC-BDC0-06CC0005CC74}" srcOrd="1" destOrd="0" presId="urn:microsoft.com/office/officeart/2005/8/layout/orgChart1"/>
    <dgm:cxn modelId="{CFF1E88B-90AF-436D-BDC7-77EF88848F8E}" type="presOf" srcId="{C4C2256A-4812-4BCC-A406-AAC6350916A9}" destId="{006BE358-C16C-4487-911C-F45284C69135}" srcOrd="0" destOrd="0" presId="urn:microsoft.com/office/officeart/2005/8/layout/orgChart1"/>
    <dgm:cxn modelId="{D961BD93-C428-43B8-8F3E-D9D86BA0DC48}" srcId="{C4C2256A-4812-4BCC-A406-AAC6350916A9}" destId="{4D9B0DCE-46FC-4C91-84D4-B7CADB993231}" srcOrd="0" destOrd="0" parTransId="{585DB1DA-44AD-4441-90F6-B042496D184E}" sibTransId="{E98C30CE-63C4-4314-B4FF-40344CCB1DC2}"/>
    <dgm:cxn modelId="{A8D7A1AD-08FD-4319-A495-81022FEC5D55}" srcId="{4D9B0DCE-46FC-4C91-84D4-B7CADB993231}" destId="{73A362E4-6C0F-47E5-B1F3-A9F4976E8F78}" srcOrd="0" destOrd="0" parTransId="{51D5C074-F0D3-4E35-B121-9FAC18A67F03}" sibTransId="{0FC2C512-0C0A-47E9-AC7E-0982033DADF7}"/>
    <dgm:cxn modelId="{B8AA5ABB-A1A0-4BA3-A52B-4D224BC1D6EA}" type="presOf" srcId="{73A362E4-6C0F-47E5-B1F3-A9F4976E8F78}" destId="{255B0FF1-47FA-455D-9C76-D659FB57B4F6}" srcOrd="0" destOrd="0" presId="urn:microsoft.com/office/officeart/2005/8/layout/orgChart1"/>
    <dgm:cxn modelId="{708F77B1-B459-47F9-93BF-3B02A79498CD}" type="presParOf" srcId="{006BE358-C16C-4487-911C-F45284C69135}" destId="{48C7B950-54E9-458A-9F69-5CCE3182B36F}" srcOrd="0" destOrd="0" presId="urn:microsoft.com/office/officeart/2005/8/layout/orgChart1"/>
    <dgm:cxn modelId="{4E9276E4-5CF6-43D0-B1AB-8B82A8B8C079}" type="presParOf" srcId="{48C7B950-54E9-458A-9F69-5CCE3182B36F}" destId="{F5E81635-64DA-44BE-889D-5003E03A6AE8}" srcOrd="0" destOrd="0" presId="urn:microsoft.com/office/officeart/2005/8/layout/orgChart1"/>
    <dgm:cxn modelId="{0D0155D9-1D82-4270-91B1-03918E5EA658}" type="presParOf" srcId="{F5E81635-64DA-44BE-889D-5003E03A6AE8}" destId="{0374F019-05AB-4986-A949-9F7C23CFC347}" srcOrd="0" destOrd="0" presId="urn:microsoft.com/office/officeart/2005/8/layout/orgChart1"/>
    <dgm:cxn modelId="{A3BE3550-CD17-44B6-86AB-691631C3BCAF}" type="presParOf" srcId="{F5E81635-64DA-44BE-889D-5003E03A6AE8}" destId="{C7E31E40-98D5-42CC-BDC0-06CC0005CC74}" srcOrd="1" destOrd="0" presId="urn:microsoft.com/office/officeart/2005/8/layout/orgChart1"/>
    <dgm:cxn modelId="{4AE386B5-B04F-43A3-B112-038167A35EFB}" type="presParOf" srcId="{48C7B950-54E9-458A-9F69-5CCE3182B36F}" destId="{E3B84526-E8BF-4B92-A263-EC15FE13DA32}" srcOrd="1" destOrd="0" presId="urn:microsoft.com/office/officeart/2005/8/layout/orgChart1"/>
    <dgm:cxn modelId="{D8B48153-5690-49AA-88D2-4BE6102566ED}" type="presParOf" srcId="{E3B84526-E8BF-4B92-A263-EC15FE13DA32}" destId="{82F2EEE1-7555-4839-A5B2-B049E82B7764}" srcOrd="0" destOrd="0" presId="urn:microsoft.com/office/officeart/2005/8/layout/orgChart1"/>
    <dgm:cxn modelId="{250D2777-9943-48D3-900F-695655841514}" type="presParOf" srcId="{E3B84526-E8BF-4B92-A263-EC15FE13DA32}" destId="{7DC7E46B-2C15-4F6A-96D4-038D7AB78C6A}" srcOrd="1" destOrd="0" presId="urn:microsoft.com/office/officeart/2005/8/layout/orgChart1"/>
    <dgm:cxn modelId="{056FB776-2C4A-4CDA-AB8A-86374A0CE304}" type="presParOf" srcId="{7DC7E46B-2C15-4F6A-96D4-038D7AB78C6A}" destId="{C1771ECE-116B-4B31-AA4E-E669486D7D76}" srcOrd="0" destOrd="0" presId="urn:microsoft.com/office/officeart/2005/8/layout/orgChart1"/>
    <dgm:cxn modelId="{44313EE4-C061-4F3F-9885-A26DD6BA788E}" type="presParOf" srcId="{C1771ECE-116B-4B31-AA4E-E669486D7D76}" destId="{255B0FF1-47FA-455D-9C76-D659FB57B4F6}" srcOrd="0" destOrd="0" presId="urn:microsoft.com/office/officeart/2005/8/layout/orgChart1"/>
    <dgm:cxn modelId="{E1E37F48-7E35-48BC-AA9F-C160036968F0}" type="presParOf" srcId="{C1771ECE-116B-4B31-AA4E-E669486D7D76}" destId="{08E8C56E-0363-4E11-9E77-7A909D101901}" srcOrd="1" destOrd="0" presId="urn:microsoft.com/office/officeart/2005/8/layout/orgChart1"/>
    <dgm:cxn modelId="{E9E217A4-D1F2-45E4-9B9C-A41DF0F6E9D8}" type="presParOf" srcId="{7DC7E46B-2C15-4F6A-96D4-038D7AB78C6A}" destId="{51B5269A-0AFA-4A0F-80D5-B8A912AED181}" srcOrd="1" destOrd="0" presId="urn:microsoft.com/office/officeart/2005/8/layout/orgChart1"/>
    <dgm:cxn modelId="{2D075709-AC83-4969-A310-15B589C8AB61}" type="presParOf" srcId="{7DC7E46B-2C15-4F6A-96D4-038D7AB78C6A}" destId="{B43CCCC3-7DAC-4E6A-8D76-14BDBE3314F3}" srcOrd="2" destOrd="0" presId="urn:microsoft.com/office/officeart/2005/8/layout/orgChart1"/>
    <dgm:cxn modelId="{5F666F9B-D4DE-495B-8297-AB394C97E9BB}" type="presParOf" srcId="{48C7B950-54E9-458A-9F69-5CCE3182B36F}" destId="{6C480349-5E93-44EE-B6A2-9E606845429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44FB836C-C12C-4A55-8D6F-D1F662DF8798}" type="doc">
      <dgm:prSet loTypeId="urn:microsoft.com/office/officeart/2005/8/layout/bProcess3" loCatId="process" qsTypeId="urn:microsoft.com/office/officeart/2005/8/quickstyle/simple1" qsCatId="simple" csTypeId="urn:microsoft.com/office/officeart/2005/8/colors/accent1_2" csCatId="accent1" phldr="1"/>
      <dgm:spPr/>
      <dgm:t>
        <a:bodyPr/>
        <a:lstStyle/>
        <a:p>
          <a:endParaRPr lang="es-MX"/>
        </a:p>
      </dgm:t>
    </dgm:pt>
    <dgm:pt modelId="{3CA04E06-53DD-4CF1-B8D5-79968F394BE1}">
      <dgm:prSet phldrT="[Texto]" custT="1"/>
      <dgm:spPr>
        <a:solidFill>
          <a:schemeClr val="accent1"/>
        </a:solidFill>
        <a:ln>
          <a:solidFill>
            <a:schemeClr val="accent1">
              <a:lumMod val="50000"/>
            </a:schemeClr>
          </a:solidFill>
        </a:ln>
      </dgm:spPr>
      <dgm:t>
        <a:bodyPr/>
        <a:lstStyle/>
        <a:p>
          <a:pPr algn="ctr"/>
          <a:r>
            <a:rPr lang="es-MX" sz="1800" dirty="0">
              <a:solidFill>
                <a:schemeClr val="tx1"/>
              </a:solidFill>
              <a:latin typeface="+mn-lt"/>
              <a:cs typeface="Arial" panose="020B0604020202020204" pitchFamily="34" charset="0"/>
            </a:rPr>
            <a:t>Elementos a considerar para su configuración: </a:t>
          </a:r>
        </a:p>
      </dgm:t>
    </dgm:pt>
    <dgm:pt modelId="{0232EECB-3881-4B2B-A0F8-9A71381E6C36}" type="parTrans" cxnId="{8797E6B1-B6D8-4DE0-BC97-B766DB5EEEA4}">
      <dgm:prSet/>
      <dgm:spPr/>
      <dgm:t>
        <a:bodyPr/>
        <a:lstStyle/>
        <a:p>
          <a:endParaRPr lang="es-MX">
            <a:latin typeface="Arial" panose="020B0604020202020204" pitchFamily="34" charset="0"/>
            <a:cs typeface="Arial" panose="020B0604020202020204" pitchFamily="34" charset="0"/>
          </a:endParaRPr>
        </a:p>
      </dgm:t>
    </dgm:pt>
    <dgm:pt modelId="{4F451C26-27D8-4042-A3D0-366340D9C9B7}" type="sibTrans" cxnId="{8797E6B1-B6D8-4DE0-BC97-B766DB5EEEA4}">
      <dgm:prSet/>
      <dgm:spPr>
        <a:ln>
          <a:solidFill>
            <a:schemeClr val="accent1">
              <a:lumMod val="50000"/>
            </a:schemeClr>
          </a:solidFill>
        </a:ln>
      </dgm:spPr>
      <dgm:t>
        <a:bodyPr/>
        <a:lstStyle/>
        <a:p>
          <a:endParaRPr lang="es-MX" dirty="0">
            <a:latin typeface="Arial" panose="020B0604020202020204" pitchFamily="34" charset="0"/>
            <a:cs typeface="Arial" panose="020B0604020202020204" pitchFamily="34" charset="0"/>
          </a:endParaRPr>
        </a:p>
      </dgm:t>
    </dgm:pt>
    <dgm:pt modelId="{FF87CDA1-6663-4A84-A3D0-A58DC9AACA08}">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se entregaron al CD los paquetes que contienen los expedientes electorales fuera de los plazos legales. </a:t>
          </a:r>
        </a:p>
      </dgm:t>
    </dgm:pt>
    <dgm:pt modelId="{A5B3D9D9-8A17-4687-AE8F-53CFAEEE6AC2}" type="parTrans" cxnId="{A6296660-07A4-4173-BAFD-22EC4B6C0888}">
      <dgm:prSet/>
      <dgm:spPr/>
      <dgm:t>
        <a:bodyPr/>
        <a:lstStyle/>
        <a:p>
          <a:endParaRPr lang="es-MX">
            <a:latin typeface="Arial" panose="020B0604020202020204" pitchFamily="34" charset="0"/>
            <a:cs typeface="Arial" panose="020B0604020202020204" pitchFamily="34" charset="0"/>
          </a:endParaRPr>
        </a:p>
      </dgm:t>
    </dgm:pt>
    <dgm:pt modelId="{0123DF9F-5EA7-4DEA-9413-D5DDA279DDB6}" type="sibTrans" cxnId="{A6296660-07A4-4173-BAFD-22EC4B6C0888}">
      <dgm:prSet/>
      <dgm:spPr>
        <a:ln>
          <a:solidFill>
            <a:schemeClr val="accent1">
              <a:lumMod val="50000"/>
            </a:schemeClr>
          </a:solidFill>
        </a:ln>
      </dgm:spPr>
      <dgm:t>
        <a:bodyPr/>
        <a:lstStyle/>
        <a:p>
          <a:endParaRPr lang="es-MX">
            <a:latin typeface="Arial" panose="020B0604020202020204" pitchFamily="34" charset="0"/>
            <a:cs typeface="Arial" panose="020B0604020202020204" pitchFamily="34" charset="0"/>
          </a:endParaRPr>
        </a:p>
      </dgm:t>
    </dgm:pt>
    <dgm:pt modelId="{83A32C31-8E3B-42A1-BE5C-1EF8277F10BF}">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Hubo alteraciones o violación a los paquetes electorales. </a:t>
          </a:r>
        </a:p>
      </dgm:t>
    </dgm:pt>
    <dgm:pt modelId="{3CA3651E-8C82-48DC-A11A-13BF2C597EDF}" type="parTrans" cxnId="{CFB17F54-6532-402D-AD5B-2AD53D1D5835}">
      <dgm:prSet/>
      <dgm:spPr/>
      <dgm:t>
        <a:bodyPr/>
        <a:lstStyle/>
        <a:p>
          <a:endParaRPr lang="es-MX">
            <a:latin typeface="Arial" panose="020B0604020202020204" pitchFamily="34" charset="0"/>
            <a:cs typeface="Arial" panose="020B0604020202020204" pitchFamily="34" charset="0"/>
          </a:endParaRPr>
        </a:p>
      </dgm:t>
    </dgm:pt>
    <dgm:pt modelId="{E4C3228B-E38D-4744-8423-D22A65D1DA4A}" type="sibTrans" cxnId="{CFB17F54-6532-402D-AD5B-2AD53D1D5835}">
      <dgm:prSet/>
      <dgm:spPr>
        <a:ln>
          <a:solidFill>
            <a:schemeClr val="accent1">
              <a:lumMod val="50000"/>
            </a:schemeClr>
          </a:solidFill>
        </a:ln>
      </dgm:spPr>
      <dgm:t>
        <a:bodyPr/>
        <a:lstStyle/>
        <a:p>
          <a:endParaRPr lang="es-MX">
            <a:latin typeface="Arial" panose="020B0604020202020204" pitchFamily="34" charset="0"/>
            <a:cs typeface="Arial" panose="020B0604020202020204" pitchFamily="34" charset="0"/>
          </a:endParaRPr>
        </a:p>
      </dgm:t>
    </dgm:pt>
    <dgm:pt modelId="{DBFEB505-81ED-4217-BE5D-7EEDD2B81648}">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no existió causa justificada para la entrega extemporánea de los paquetes.</a:t>
          </a:r>
        </a:p>
      </dgm:t>
    </dgm:pt>
    <dgm:pt modelId="{EB2A2476-8EC2-4386-BCEA-32A85793EF68}" type="parTrans" cxnId="{F6990B4B-D77E-48DF-BB0A-C28B4F7A44A2}">
      <dgm:prSet/>
      <dgm:spPr/>
      <dgm:t>
        <a:bodyPr/>
        <a:lstStyle/>
        <a:p>
          <a:endParaRPr lang="es-MX">
            <a:latin typeface="Arial" panose="020B0604020202020204" pitchFamily="34" charset="0"/>
            <a:cs typeface="Arial" panose="020B0604020202020204" pitchFamily="34" charset="0"/>
          </a:endParaRPr>
        </a:p>
      </dgm:t>
    </dgm:pt>
    <dgm:pt modelId="{F0F52C8C-8812-4DE3-B411-98AA9D7E048A}" type="sibTrans" cxnId="{F6990B4B-D77E-48DF-BB0A-C28B4F7A44A2}">
      <dgm:prSet/>
      <dgm:spPr/>
      <dgm:t>
        <a:bodyPr/>
        <a:lstStyle/>
        <a:p>
          <a:endParaRPr lang="es-MX">
            <a:latin typeface="Arial" panose="020B0604020202020204" pitchFamily="34" charset="0"/>
            <a:cs typeface="Arial" panose="020B0604020202020204" pitchFamily="34" charset="0"/>
          </a:endParaRPr>
        </a:p>
      </dgm:t>
    </dgm:pt>
    <dgm:pt modelId="{67C6CC56-0EE3-4FED-BA40-7447B461EDDA}" type="pres">
      <dgm:prSet presAssocID="{44FB836C-C12C-4A55-8D6F-D1F662DF8798}" presName="Name0" presStyleCnt="0">
        <dgm:presLayoutVars>
          <dgm:dir/>
          <dgm:resizeHandles val="exact"/>
        </dgm:presLayoutVars>
      </dgm:prSet>
      <dgm:spPr/>
    </dgm:pt>
    <dgm:pt modelId="{EE37CBA4-00BD-488F-8944-4473D40CB5EE}" type="pres">
      <dgm:prSet presAssocID="{3CA04E06-53DD-4CF1-B8D5-79968F394BE1}" presName="node" presStyleLbl="node1" presStyleIdx="0" presStyleCnt="4" custScaleX="35228" custScaleY="29737">
        <dgm:presLayoutVars>
          <dgm:bulletEnabled val="1"/>
        </dgm:presLayoutVars>
      </dgm:prSet>
      <dgm:spPr/>
    </dgm:pt>
    <dgm:pt modelId="{C09F16D4-47F8-4EE4-858B-795C3C9F5623}" type="pres">
      <dgm:prSet presAssocID="{4F451C26-27D8-4042-A3D0-366340D9C9B7}" presName="sibTrans" presStyleLbl="sibTrans1D1" presStyleIdx="0" presStyleCnt="3"/>
      <dgm:spPr/>
    </dgm:pt>
    <dgm:pt modelId="{8BDADC90-571F-4B07-8214-00C3138D2343}" type="pres">
      <dgm:prSet presAssocID="{4F451C26-27D8-4042-A3D0-366340D9C9B7}" presName="connectorText" presStyleLbl="sibTrans1D1" presStyleIdx="0" presStyleCnt="3"/>
      <dgm:spPr/>
    </dgm:pt>
    <dgm:pt modelId="{5DD0FF48-BC4E-4327-99EE-1DD116F76BBC}" type="pres">
      <dgm:prSet presAssocID="{FF87CDA1-6663-4A84-A3D0-A58DC9AACA08}" presName="node" presStyleLbl="node1" presStyleIdx="1" presStyleCnt="4" custScaleX="43729" custScaleY="31727" custLinFactNeighborX="-8502" custLinFactNeighborY="5272">
        <dgm:presLayoutVars>
          <dgm:bulletEnabled val="1"/>
        </dgm:presLayoutVars>
      </dgm:prSet>
      <dgm:spPr/>
    </dgm:pt>
    <dgm:pt modelId="{11C12862-A30F-47DC-A75F-66A1BDDEC423}" type="pres">
      <dgm:prSet presAssocID="{0123DF9F-5EA7-4DEA-9413-D5DDA279DDB6}" presName="sibTrans" presStyleLbl="sibTrans1D1" presStyleIdx="1" presStyleCnt="3"/>
      <dgm:spPr/>
    </dgm:pt>
    <dgm:pt modelId="{5E5F179D-DB17-45BB-A653-C6060414CAB6}" type="pres">
      <dgm:prSet presAssocID="{0123DF9F-5EA7-4DEA-9413-D5DDA279DDB6}" presName="connectorText" presStyleLbl="sibTrans1D1" presStyleIdx="1" presStyleCnt="3"/>
      <dgm:spPr/>
    </dgm:pt>
    <dgm:pt modelId="{7DEC6758-5AFC-40E4-8624-020E9E3D0A94}" type="pres">
      <dgm:prSet presAssocID="{83A32C31-8E3B-42A1-BE5C-1EF8277F10BF}" presName="node" presStyleLbl="node1" presStyleIdx="2" presStyleCnt="4" custScaleX="35610" custScaleY="27934" custLinFactNeighborX="50414" custLinFactNeighborY="-20878">
        <dgm:presLayoutVars>
          <dgm:bulletEnabled val="1"/>
        </dgm:presLayoutVars>
      </dgm:prSet>
      <dgm:spPr/>
    </dgm:pt>
    <dgm:pt modelId="{E4ECA026-852D-47F4-9FCC-B2AD403D9DAC}" type="pres">
      <dgm:prSet presAssocID="{E4C3228B-E38D-4744-8423-D22A65D1DA4A}" presName="sibTrans" presStyleLbl="sibTrans1D1" presStyleIdx="2" presStyleCnt="3"/>
      <dgm:spPr/>
    </dgm:pt>
    <dgm:pt modelId="{E2DE6947-6E4E-4048-AD88-3DC81B56265B}" type="pres">
      <dgm:prSet presAssocID="{E4C3228B-E38D-4744-8423-D22A65D1DA4A}" presName="connectorText" presStyleLbl="sibTrans1D1" presStyleIdx="2" presStyleCnt="3"/>
      <dgm:spPr/>
    </dgm:pt>
    <dgm:pt modelId="{36425F5F-1575-4B7C-BEED-C8D6CEBAECAD}" type="pres">
      <dgm:prSet presAssocID="{DBFEB505-81ED-4217-BE5D-7EEDD2B81648}" presName="node" presStyleLbl="node1" presStyleIdx="3" presStyleCnt="4" custScaleX="41613" custScaleY="23032" custLinFactNeighborX="-8095" custLinFactNeighborY="10992">
        <dgm:presLayoutVars>
          <dgm:bulletEnabled val="1"/>
        </dgm:presLayoutVars>
      </dgm:prSet>
      <dgm:spPr/>
    </dgm:pt>
  </dgm:ptLst>
  <dgm:cxnLst>
    <dgm:cxn modelId="{34580605-3BBF-4743-943C-A0B121AB26CA}" type="presOf" srcId="{4F451C26-27D8-4042-A3D0-366340D9C9B7}" destId="{8BDADC90-571F-4B07-8214-00C3138D2343}" srcOrd="1" destOrd="0" presId="urn:microsoft.com/office/officeart/2005/8/layout/bProcess3"/>
    <dgm:cxn modelId="{E393F823-9B9B-4F6F-BB29-33BE6F61B568}" type="presOf" srcId="{3CA04E06-53DD-4CF1-B8D5-79968F394BE1}" destId="{EE37CBA4-00BD-488F-8944-4473D40CB5EE}" srcOrd="0" destOrd="0" presId="urn:microsoft.com/office/officeart/2005/8/layout/bProcess3"/>
    <dgm:cxn modelId="{D7E58638-B052-444B-9B64-1B119B737198}" type="presOf" srcId="{DBFEB505-81ED-4217-BE5D-7EEDD2B81648}" destId="{36425F5F-1575-4B7C-BEED-C8D6CEBAECAD}" srcOrd="0" destOrd="0" presId="urn:microsoft.com/office/officeart/2005/8/layout/bProcess3"/>
    <dgm:cxn modelId="{A6296660-07A4-4173-BAFD-22EC4B6C0888}" srcId="{44FB836C-C12C-4A55-8D6F-D1F662DF8798}" destId="{FF87CDA1-6663-4A84-A3D0-A58DC9AACA08}" srcOrd="1" destOrd="0" parTransId="{A5B3D9D9-8A17-4687-AE8F-53CFAEEE6AC2}" sibTransId="{0123DF9F-5EA7-4DEA-9413-D5DDA279DDB6}"/>
    <dgm:cxn modelId="{1258A749-C676-48DF-B5D8-D8D952202291}" type="presOf" srcId="{44FB836C-C12C-4A55-8D6F-D1F662DF8798}" destId="{67C6CC56-0EE3-4FED-BA40-7447B461EDDA}" srcOrd="0" destOrd="0" presId="urn:microsoft.com/office/officeart/2005/8/layout/bProcess3"/>
    <dgm:cxn modelId="{40377B4A-2A45-41F7-8E36-9DC391AA05D9}" type="presOf" srcId="{E4C3228B-E38D-4744-8423-D22A65D1DA4A}" destId="{E4ECA026-852D-47F4-9FCC-B2AD403D9DAC}" srcOrd="0" destOrd="0" presId="urn:microsoft.com/office/officeart/2005/8/layout/bProcess3"/>
    <dgm:cxn modelId="{F6990B4B-D77E-48DF-BB0A-C28B4F7A44A2}" srcId="{44FB836C-C12C-4A55-8D6F-D1F662DF8798}" destId="{DBFEB505-81ED-4217-BE5D-7EEDD2B81648}" srcOrd="3" destOrd="0" parTransId="{EB2A2476-8EC2-4386-BCEA-32A85793EF68}" sibTransId="{F0F52C8C-8812-4DE3-B411-98AA9D7E048A}"/>
    <dgm:cxn modelId="{1444E56C-4D6D-4FE1-9DB7-89A8199BDCFE}" type="presOf" srcId="{0123DF9F-5EA7-4DEA-9413-D5DDA279DDB6}" destId="{11C12862-A30F-47DC-A75F-66A1BDDEC423}" srcOrd="0" destOrd="0" presId="urn:microsoft.com/office/officeart/2005/8/layout/bProcess3"/>
    <dgm:cxn modelId="{CFB17F54-6532-402D-AD5B-2AD53D1D5835}" srcId="{44FB836C-C12C-4A55-8D6F-D1F662DF8798}" destId="{83A32C31-8E3B-42A1-BE5C-1EF8277F10BF}" srcOrd="2" destOrd="0" parTransId="{3CA3651E-8C82-48DC-A11A-13BF2C597EDF}" sibTransId="{E4C3228B-E38D-4744-8423-D22A65D1DA4A}"/>
    <dgm:cxn modelId="{8797E6B1-B6D8-4DE0-BC97-B766DB5EEEA4}" srcId="{44FB836C-C12C-4A55-8D6F-D1F662DF8798}" destId="{3CA04E06-53DD-4CF1-B8D5-79968F394BE1}" srcOrd="0" destOrd="0" parTransId="{0232EECB-3881-4B2B-A0F8-9A71381E6C36}" sibTransId="{4F451C26-27D8-4042-A3D0-366340D9C9B7}"/>
    <dgm:cxn modelId="{56E759B6-0275-494E-B86B-487700AAA188}" type="presOf" srcId="{E4C3228B-E38D-4744-8423-D22A65D1DA4A}" destId="{E2DE6947-6E4E-4048-AD88-3DC81B56265B}" srcOrd="1" destOrd="0" presId="urn:microsoft.com/office/officeart/2005/8/layout/bProcess3"/>
    <dgm:cxn modelId="{6A5093CA-F070-47BA-8543-FB67DAA6ED2E}" type="presOf" srcId="{83A32C31-8E3B-42A1-BE5C-1EF8277F10BF}" destId="{7DEC6758-5AFC-40E4-8624-020E9E3D0A94}" srcOrd="0" destOrd="0" presId="urn:microsoft.com/office/officeart/2005/8/layout/bProcess3"/>
    <dgm:cxn modelId="{131C5BCF-84BB-4F4A-838B-9E0196A9DADD}" type="presOf" srcId="{FF87CDA1-6663-4A84-A3D0-A58DC9AACA08}" destId="{5DD0FF48-BC4E-4327-99EE-1DD116F76BBC}" srcOrd="0" destOrd="0" presId="urn:microsoft.com/office/officeart/2005/8/layout/bProcess3"/>
    <dgm:cxn modelId="{B81B91D7-5E25-40E8-A83A-BEC7596D462B}" type="presOf" srcId="{0123DF9F-5EA7-4DEA-9413-D5DDA279DDB6}" destId="{5E5F179D-DB17-45BB-A653-C6060414CAB6}" srcOrd="1" destOrd="0" presId="urn:microsoft.com/office/officeart/2005/8/layout/bProcess3"/>
    <dgm:cxn modelId="{A91F40E6-6542-46EB-9D22-175900C75E1E}" type="presOf" srcId="{4F451C26-27D8-4042-A3D0-366340D9C9B7}" destId="{C09F16D4-47F8-4EE4-858B-795C3C9F5623}" srcOrd="0" destOrd="0" presId="urn:microsoft.com/office/officeart/2005/8/layout/bProcess3"/>
    <dgm:cxn modelId="{1AF23224-FEA5-4171-9CEA-0B26552F31BF}" type="presParOf" srcId="{67C6CC56-0EE3-4FED-BA40-7447B461EDDA}" destId="{EE37CBA4-00BD-488F-8944-4473D40CB5EE}" srcOrd="0" destOrd="0" presId="urn:microsoft.com/office/officeart/2005/8/layout/bProcess3"/>
    <dgm:cxn modelId="{E5761217-A221-4DB1-B9DB-F3B0F89CA0B8}" type="presParOf" srcId="{67C6CC56-0EE3-4FED-BA40-7447B461EDDA}" destId="{C09F16D4-47F8-4EE4-858B-795C3C9F5623}" srcOrd="1" destOrd="0" presId="urn:microsoft.com/office/officeart/2005/8/layout/bProcess3"/>
    <dgm:cxn modelId="{A9DEB8E8-3783-4315-8017-5E6E7B62F239}" type="presParOf" srcId="{C09F16D4-47F8-4EE4-858B-795C3C9F5623}" destId="{8BDADC90-571F-4B07-8214-00C3138D2343}" srcOrd="0" destOrd="0" presId="urn:microsoft.com/office/officeart/2005/8/layout/bProcess3"/>
    <dgm:cxn modelId="{07CE5318-6382-4CCC-AD50-87AB3C648B4A}" type="presParOf" srcId="{67C6CC56-0EE3-4FED-BA40-7447B461EDDA}" destId="{5DD0FF48-BC4E-4327-99EE-1DD116F76BBC}" srcOrd="2" destOrd="0" presId="urn:microsoft.com/office/officeart/2005/8/layout/bProcess3"/>
    <dgm:cxn modelId="{257A17E5-118F-429C-89A7-B16E211231E6}" type="presParOf" srcId="{67C6CC56-0EE3-4FED-BA40-7447B461EDDA}" destId="{11C12862-A30F-47DC-A75F-66A1BDDEC423}" srcOrd="3" destOrd="0" presId="urn:microsoft.com/office/officeart/2005/8/layout/bProcess3"/>
    <dgm:cxn modelId="{F9E42C17-8EAE-44BF-AEFF-879FB6E03A08}" type="presParOf" srcId="{11C12862-A30F-47DC-A75F-66A1BDDEC423}" destId="{5E5F179D-DB17-45BB-A653-C6060414CAB6}" srcOrd="0" destOrd="0" presId="urn:microsoft.com/office/officeart/2005/8/layout/bProcess3"/>
    <dgm:cxn modelId="{35BD64C3-1710-4160-86B6-6B4C8806F723}" type="presParOf" srcId="{67C6CC56-0EE3-4FED-BA40-7447B461EDDA}" destId="{7DEC6758-5AFC-40E4-8624-020E9E3D0A94}" srcOrd="4" destOrd="0" presId="urn:microsoft.com/office/officeart/2005/8/layout/bProcess3"/>
    <dgm:cxn modelId="{257A67C8-671E-4B66-8F13-B7D44DD4A39E}" type="presParOf" srcId="{67C6CC56-0EE3-4FED-BA40-7447B461EDDA}" destId="{E4ECA026-852D-47F4-9FCC-B2AD403D9DAC}" srcOrd="5" destOrd="0" presId="urn:microsoft.com/office/officeart/2005/8/layout/bProcess3"/>
    <dgm:cxn modelId="{932A2104-4991-4CE2-A61C-8D97198D3933}" type="presParOf" srcId="{E4ECA026-852D-47F4-9FCC-B2AD403D9DAC}" destId="{E2DE6947-6E4E-4048-AD88-3DC81B56265B}" srcOrd="0" destOrd="0" presId="urn:microsoft.com/office/officeart/2005/8/layout/bProcess3"/>
    <dgm:cxn modelId="{FFD67520-F359-4D47-9D1F-50695F44E60C}" type="presParOf" srcId="{67C6CC56-0EE3-4FED-BA40-7447B461EDDA}" destId="{36425F5F-1575-4B7C-BEED-C8D6CEBAECAD}" srcOrd="6" destOrd="0" presId="urn:microsoft.com/office/officeart/2005/8/layout/b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F22521F6-9AE3-463A-8518-AFD67E737D78}"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MX"/>
        </a:p>
      </dgm:t>
    </dgm:pt>
    <dgm:pt modelId="{16A82C75-77C6-4093-BD29-6D3F0774250B}">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ese error o dolo fue determinante para el resultado de la votación. </a:t>
          </a:r>
        </a:p>
      </dgm:t>
    </dgm:pt>
    <dgm:pt modelId="{DA49C939-B9AA-4CAD-B0E9-F7D00F2B98EC}" type="parTrans" cxnId="{863F7FA3-2E79-4C0B-99C3-63F872ECFD63}">
      <dgm:prSet/>
      <dgm:spPr/>
      <dgm:t>
        <a:bodyPr/>
        <a:lstStyle/>
        <a:p>
          <a:endParaRPr lang="es-MX"/>
        </a:p>
      </dgm:t>
    </dgm:pt>
    <dgm:pt modelId="{62681B1D-053A-45C2-9A7B-D9CCD9D1CDCA}" type="sibTrans" cxnId="{863F7FA3-2E79-4C0B-99C3-63F872ECFD63}">
      <dgm:prSet/>
      <dgm:spPr>
        <a:solidFill>
          <a:schemeClr val="accent1">
            <a:lumMod val="50000"/>
          </a:schemeClr>
        </a:solidFill>
        <a:ln>
          <a:solidFill>
            <a:schemeClr val="accent1"/>
          </a:solidFill>
        </a:ln>
      </dgm:spPr>
      <dgm:t>
        <a:bodyPr/>
        <a:lstStyle/>
        <a:p>
          <a:endParaRPr lang="es-MX"/>
        </a:p>
      </dgm:t>
    </dgm:pt>
    <dgm:pt modelId="{BD2DF375-1391-4EA6-BE70-B318894C339C}">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Verificar si existió dolo o error en el cómputo de votos. </a:t>
          </a:r>
        </a:p>
      </dgm:t>
    </dgm:pt>
    <dgm:pt modelId="{E835E7F8-15D3-4743-B869-9217A7F440F9}" type="parTrans" cxnId="{07981847-DC05-49E5-B4EE-9B8E2EE2D724}">
      <dgm:prSet/>
      <dgm:spPr/>
      <dgm:t>
        <a:bodyPr/>
        <a:lstStyle/>
        <a:p>
          <a:endParaRPr lang="es-MX"/>
        </a:p>
      </dgm:t>
    </dgm:pt>
    <dgm:pt modelId="{25632F3A-5BCB-4BE2-AF5B-9FBCD070655F}" type="sibTrans" cxnId="{07981847-DC05-49E5-B4EE-9B8E2EE2D724}">
      <dgm:prSet/>
      <dgm:spPr>
        <a:solidFill>
          <a:schemeClr val="accent1">
            <a:lumMod val="50000"/>
          </a:schemeClr>
        </a:solidFill>
        <a:ln>
          <a:solidFill>
            <a:schemeClr val="accent1"/>
          </a:solidFill>
        </a:ln>
      </dgm:spPr>
      <dgm:t>
        <a:bodyPr/>
        <a:lstStyle/>
        <a:p>
          <a:endParaRPr lang="es-MX"/>
        </a:p>
      </dgm:t>
    </dgm:pt>
    <dgm:pt modelId="{08CE3D6B-6AA2-4131-BE5F-43B4AC1D6AAE}">
      <dgm:prSet custT="1"/>
      <dgm:spPr>
        <a:solidFill>
          <a:schemeClr val="bg1"/>
        </a:solidFill>
        <a:ln>
          <a:solidFill>
            <a:schemeClr val="accent1">
              <a:lumMod val="50000"/>
            </a:schemeClr>
          </a:solidFill>
        </a:ln>
      </dgm:spPr>
      <dgm:t>
        <a:bodyPr/>
        <a:lstStyle/>
        <a:p>
          <a:r>
            <a:rPr lang="es-MX" sz="1800" dirty="0">
              <a:solidFill>
                <a:schemeClr val="tx1"/>
              </a:solidFill>
              <a:latin typeface="+mn-lt"/>
              <a:cs typeface="Arial" panose="020B0604020202020204" pitchFamily="34" charset="0"/>
            </a:rPr>
            <a:t>Elementos a considerar para su configuración</a:t>
          </a:r>
          <a:endParaRPr lang="es-MX" sz="1800" dirty="0">
            <a:latin typeface="+mn-lt"/>
          </a:endParaRPr>
        </a:p>
      </dgm:t>
    </dgm:pt>
    <dgm:pt modelId="{577349BE-D2AC-49DE-AF71-3493C7389EF2}" type="parTrans" cxnId="{7B18329E-FF4D-462B-9154-954E7D8A75FB}">
      <dgm:prSet/>
      <dgm:spPr/>
      <dgm:t>
        <a:bodyPr/>
        <a:lstStyle/>
        <a:p>
          <a:endParaRPr lang="es-MX"/>
        </a:p>
      </dgm:t>
    </dgm:pt>
    <dgm:pt modelId="{9E0BD633-AEAB-48C6-BB4A-80A1F2B821EF}" type="sibTrans" cxnId="{7B18329E-FF4D-462B-9154-954E7D8A75FB}">
      <dgm:prSet/>
      <dgm:spPr>
        <a:solidFill>
          <a:schemeClr val="accent1">
            <a:lumMod val="50000"/>
          </a:schemeClr>
        </a:solidFill>
        <a:ln>
          <a:solidFill>
            <a:schemeClr val="accent1"/>
          </a:solidFill>
        </a:ln>
      </dgm:spPr>
      <dgm:t>
        <a:bodyPr/>
        <a:lstStyle/>
        <a:p>
          <a:endParaRPr lang="es-MX"/>
        </a:p>
      </dgm:t>
    </dgm:pt>
    <dgm:pt modelId="{E2A8EF32-D4A7-43BD-953A-8F12F012A156}" type="pres">
      <dgm:prSet presAssocID="{F22521F6-9AE3-463A-8518-AFD67E737D78}" presName="Name0" presStyleCnt="0">
        <dgm:presLayoutVars>
          <dgm:dir/>
          <dgm:resizeHandles val="exact"/>
        </dgm:presLayoutVars>
      </dgm:prSet>
      <dgm:spPr/>
    </dgm:pt>
    <dgm:pt modelId="{11F3BCC3-7C28-46AF-AA83-6FDCB4BC1A2B}" type="pres">
      <dgm:prSet presAssocID="{08CE3D6B-6AA2-4131-BE5F-43B4AC1D6AAE}" presName="node" presStyleLbl="node1" presStyleIdx="0" presStyleCnt="3" custRadScaleRad="88961">
        <dgm:presLayoutVars>
          <dgm:bulletEnabled val="1"/>
        </dgm:presLayoutVars>
      </dgm:prSet>
      <dgm:spPr/>
    </dgm:pt>
    <dgm:pt modelId="{0A782F84-C66D-4561-B41B-7219732140C7}" type="pres">
      <dgm:prSet presAssocID="{9E0BD633-AEAB-48C6-BB4A-80A1F2B821EF}" presName="sibTrans" presStyleLbl="sibTrans2D1" presStyleIdx="0" presStyleCnt="3"/>
      <dgm:spPr/>
    </dgm:pt>
    <dgm:pt modelId="{FBEB931B-8D16-4741-9CF6-823456E973BD}" type="pres">
      <dgm:prSet presAssocID="{9E0BD633-AEAB-48C6-BB4A-80A1F2B821EF}" presName="connectorText" presStyleLbl="sibTrans2D1" presStyleIdx="0" presStyleCnt="3"/>
      <dgm:spPr/>
    </dgm:pt>
    <dgm:pt modelId="{BB3FD7AB-0219-49B7-B670-F76BA145397B}" type="pres">
      <dgm:prSet presAssocID="{16A82C75-77C6-4093-BD29-6D3F0774250B}" presName="node" presStyleLbl="node1" presStyleIdx="1" presStyleCnt="3">
        <dgm:presLayoutVars>
          <dgm:bulletEnabled val="1"/>
        </dgm:presLayoutVars>
      </dgm:prSet>
      <dgm:spPr/>
    </dgm:pt>
    <dgm:pt modelId="{71879343-B7EC-4002-BA31-540992741068}" type="pres">
      <dgm:prSet presAssocID="{62681B1D-053A-45C2-9A7B-D9CCD9D1CDCA}" presName="sibTrans" presStyleLbl="sibTrans2D1" presStyleIdx="1" presStyleCnt="3"/>
      <dgm:spPr/>
    </dgm:pt>
    <dgm:pt modelId="{760B3C39-749B-4271-8845-AE097CEB046C}" type="pres">
      <dgm:prSet presAssocID="{62681B1D-053A-45C2-9A7B-D9CCD9D1CDCA}" presName="connectorText" presStyleLbl="sibTrans2D1" presStyleIdx="1" presStyleCnt="3"/>
      <dgm:spPr/>
    </dgm:pt>
    <dgm:pt modelId="{D26FA94C-01E8-4889-986F-AEA0276D9914}" type="pres">
      <dgm:prSet presAssocID="{BD2DF375-1391-4EA6-BE70-B318894C339C}" presName="node" presStyleLbl="node1" presStyleIdx="2" presStyleCnt="3">
        <dgm:presLayoutVars>
          <dgm:bulletEnabled val="1"/>
        </dgm:presLayoutVars>
      </dgm:prSet>
      <dgm:spPr/>
    </dgm:pt>
    <dgm:pt modelId="{87A4BFBF-42C4-496F-A9FF-A579F03084D2}" type="pres">
      <dgm:prSet presAssocID="{25632F3A-5BCB-4BE2-AF5B-9FBCD070655F}" presName="sibTrans" presStyleLbl="sibTrans2D1" presStyleIdx="2" presStyleCnt="3"/>
      <dgm:spPr/>
    </dgm:pt>
    <dgm:pt modelId="{3B2CA31E-13E1-4EE5-B0CD-41D8AC6276F6}" type="pres">
      <dgm:prSet presAssocID="{25632F3A-5BCB-4BE2-AF5B-9FBCD070655F}" presName="connectorText" presStyleLbl="sibTrans2D1" presStyleIdx="2" presStyleCnt="3"/>
      <dgm:spPr/>
    </dgm:pt>
  </dgm:ptLst>
  <dgm:cxnLst>
    <dgm:cxn modelId="{1578392A-72DF-4114-8B48-A7371FDD4CA7}" type="presOf" srcId="{F22521F6-9AE3-463A-8518-AFD67E737D78}" destId="{E2A8EF32-D4A7-43BD-953A-8F12F012A156}" srcOrd="0" destOrd="0" presId="urn:microsoft.com/office/officeart/2005/8/layout/cycle7"/>
    <dgm:cxn modelId="{F02AB33C-56AB-4A86-8C62-607F0B2852F3}" type="presOf" srcId="{BD2DF375-1391-4EA6-BE70-B318894C339C}" destId="{D26FA94C-01E8-4889-986F-AEA0276D9914}" srcOrd="0" destOrd="0" presId="urn:microsoft.com/office/officeart/2005/8/layout/cycle7"/>
    <dgm:cxn modelId="{07981847-DC05-49E5-B4EE-9B8E2EE2D724}" srcId="{F22521F6-9AE3-463A-8518-AFD67E737D78}" destId="{BD2DF375-1391-4EA6-BE70-B318894C339C}" srcOrd="2" destOrd="0" parTransId="{E835E7F8-15D3-4743-B869-9217A7F440F9}" sibTransId="{25632F3A-5BCB-4BE2-AF5B-9FBCD070655F}"/>
    <dgm:cxn modelId="{42E58277-AA0D-4AEE-816E-4D43EFEF74DC}" type="presOf" srcId="{16A82C75-77C6-4093-BD29-6D3F0774250B}" destId="{BB3FD7AB-0219-49B7-B670-F76BA145397B}" srcOrd="0" destOrd="0" presId="urn:microsoft.com/office/officeart/2005/8/layout/cycle7"/>
    <dgm:cxn modelId="{61E5278B-8BF5-4FCA-813D-3D5A0C10E35F}" type="presOf" srcId="{25632F3A-5BCB-4BE2-AF5B-9FBCD070655F}" destId="{87A4BFBF-42C4-496F-A9FF-A579F03084D2}" srcOrd="0" destOrd="0" presId="urn:microsoft.com/office/officeart/2005/8/layout/cycle7"/>
    <dgm:cxn modelId="{7B18329E-FF4D-462B-9154-954E7D8A75FB}" srcId="{F22521F6-9AE3-463A-8518-AFD67E737D78}" destId="{08CE3D6B-6AA2-4131-BE5F-43B4AC1D6AAE}" srcOrd="0" destOrd="0" parTransId="{577349BE-D2AC-49DE-AF71-3493C7389EF2}" sibTransId="{9E0BD633-AEAB-48C6-BB4A-80A1F2B821EF}"/>
    <dgm:cxn modelId="{863F7FA3-2E79-4C0B-99C3-63F872ECFD63}" srcId="{F22521F6-9AE3-463A-8518-AFD67E737D78}" destId="{16A82C75-77C6-4093-BD29-6D3F0774250B}" srcOrd="1" destOrd="0" parTransId="{DA49C939-B9AA-4CAD-B0E9-F7D00F2B98EC}" sibTransId="{62681B1D-053A-45C2-9A7B-D9CCD9D1CDCA}"/>
    <dgm:cxn modelId="{2BCAFDA3-F65A-4618-B21F-D041EE01E4F8}" type="presOf" srcId="{08CE3D6B-6AA2-4131-BE5F-43B4AC1D6AAE}" destId="{11F3BCC3-7C28-46AF-AA83-6FDCB4BC1A2B}" srcOrd="0" destOrd="0" presId="urn:microsoft.com/office/officeart/2005/8/layout/cycle7"/>
    <dgm:cxn modelId="{E9E6B4AF-AED6-41C4-BE4B-D8852E240006}" type="presOf" srcId="{25632F3A-5BCB-4BE2-AF5B-9FBCD070655F}" destId="{3B2CA31E-13E1-4EE5-B0CD-41D8AC6276F6}" srcOrd="1" destOrd="0" presId="urn:microsoft.com/office/officeart/2005/8/layout/cycle7"/>
    <dgm:cxn modelId="{3F9205B1-0B63-477F-83EE-324E97DEDA55}" type="presOf" srcId="{9E0BD633-AEAB-48C6-BB4A-80A1F2B821EF}" destId="{FBEB931B-8D16-4741-9CF6-823456E973BD}" srcOrd="1" destOrd="0" presId="urn:microsoft.com/office/officeart/2005/8/layout/cycle7"/>
    <dgm:cxn modelId="{206C39C4-4E66-4FE7-9CB2-AB74EB21533B}" type="presOf" srcId="{62681B1D-053A-45C2-9A7B-D9CCD9D1CDCA}" destId="{760B3C39-749B-4271-8845-AE097CEB046C}" srcOrd="1" destOrd="0" presId="urn:microsoft.com/office/officeart/2005/8/layout/cycle7"/>
    <dgm:cxn modelId="{136042E8-AB9F-4FC3-BA3D-5BD18EA42216}" type="presOf" srcId="{62681B1D-053A-45C2-9A7B-D9CCD9D1CDCA}" destId="{71879343-B7EC-4002-BA31-540992741068}" srcOrd="0" destOrd="0" presId="urn:microsoft.com/office/officeart/2005/8/layout/cycle7"/>
    <dgm:cxn modelId="{A75508EA-DFE6-4668-90E5-08659F5A507C}" type="presOf" srcId="{9E0BD633-AEAB-48C6-BB4A-80A1F2B821EF}" destId="{0A782F84-C66D-4561-B41B-7219732140C7}" srcOrd="0" destOrd="0" presId="urn:microsoft.com/office/officeart/2005/8/layout/cycle7"/>
    <dgm:cxn modelId="{B47F2C38-68AA-4602-A537-695F1DFB8971}" type="presParOf" srcId="{E2A8EF32-D4A7-43BD-953A-8F12F012A156}" destId="{11F3BCC3-7C28-46AF-AA83-6FDCB4BC1A2B}" srcOrd="0" destOrd="0" presId="urn:microsoft.com/office/officeart/2005/8/layout/cycle7"/>
    <dgm:cxn modelId="{8D495F23-004E-499E-A1DC-68811BE88421}" type="presParOf" srcId="{E2A8EF32-D4A7-43BD-953A-8F12F012A156}" destId="{0A782F84-C66D-4561-B41B-7219732140C7}" srcOrd="1" destOrd="0" presId="urn:microsoft.com/office/officeart/2005/8/layout/cycle7"/>
    <dgm:cxn modelId="{59B26602-6E0C-4DEB-B2D6-97B4656B0F08}" type="presParOf" srcId="{0A782F84-C66D-4561-B41B-7219732140C7}" destId="{FBEB931B-8D16-4741-9CF6-823456E973BD}" srcOrd="0" destOrd="0" presId="urn:microsoft.com/office/officeart/2005/8/layout/cycle7"/>
    <dgm:cxn modelId="{D8A76305-7952-47DA-86CB-29A8C6E7503D}" type="presParOf" srcId="{E2A8EF32-D4A7-43BD-953A-8F12F012A156}" destId="{BB3FD7AB-0219-49B7-B670-F76BA145397B}" srcOrd="2" destOrd="0" presId="urn:microsoft.com/office/officeart/2005/8/layout/cycle7"/>
    <dgm:cxn modelId="{ABD2462B-93AC-4849-AA26-A0E0E336A04D}" type="presParOf" srcId="{E2A8EF32-D4A7-43BD-953A-8F12F012A156}" destId="{71879343-B7EC-4002-BA31-540992741068}" srcOrd="3" destOrd="0" presId="urn:microsoft.com/office/officeart/2005/8/layout/cycle7"/>
    <dgm:cxn modelId="{B5776D48-1A63-4630-8184-2EBC286872D2}" type="presParOf" srcId="{71879343-B7EC-4002-BA31-540992741068}" destId="{760B3C39-749B-4271-8845-AE097CEB046C}" srcOrd="0" destOrd="0" presId="urn:microsoft.com/office/officeart/2005/8/layout/cycle7"/>
    <dgm:cxn modelId="{8FFB33E5-8DF7-4824-9F65-014AF0F3E737}" type="presParOf" srcId="{E2A8EF32-D4A7-43BD-953A-8F12F012A156}" destId="{D26FA94C-01E8-4889-986F-AEA0276D9914}" srcOrd="4" destOrd="0" presId="urn:microsoft.com/office/officeart/2005/8/layout/cycle7"/>
    <dgm:cxn modelId="{C088DD44-5D24-4AB4-A5F0-4074E790E199}" type="presParOf" srcId="{E2A8EF32-D4A7-43BD-953A-8F12F012A156}" destId="{87A4BFBF-42C4-496F-A9FF-A579F03084D2}" srcOrd="5" destOrd="0" presId="urn:microsoft.com/office/officeart/2005/8/layout/cycle7"/>
    <dgm:cxn modelId="{BD370C69-7FCA-49BB-B707-B325BCD59A47}" type="presParOf" srcId="{87A4BFBF-42C4-496F-A9FF-A579F03084D2}" destId="{3B2CA31E-13E1-4EE5-B0CD-41D8AC6276F6}"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25F4390-F1BB-4FAB-8744-906860635C27}" type="doc">
      <dgm:prSet loTypeId="urn:microsoft.com/office/officeart/2005/8/layout/radial6" loCatId="cycle" qsTypeId="urn:microsoft.com/office/officeart/2005/8/quickstyle/simple4" qsCatId="simple" csTypeId="urn:microsoft.com/office/officeart/2005/8/colors/colorful2" csCatId="colorful" phldr="1"/>
      <dgm:spPr/>
      <dgm:t>
        <a:bodyPr/>
        <a:lstStyle/>
        <a:p>
          <a:endParaRPr lang="es-MX"/>
        </a:p>
      </dgm:t>
    </dgm:pt>
    <dgm:pt modelId="{0698BB35-751F-4FD4-9915-86E7D5D0FD40}">
      <dgm:prSet custT="1"/>
      <dgm:spPr/>
      <dgm:t>
        <a:bodyPr/>
        <a:lstStyle/>
        <a:p>
          <a:r>
            <a:rPr lang="es-MX" sz="1400" b="1" dirty="0">
              <a:latin typeface="+mn-lt"/>
              <a:cs typeface="Arial" panose="020B0604020202020204" pitchFamily="34" charset="0"/>
            </a:rPr>
            <a:t>Existan errores o inconsistencias</a:t>
          </a:r>
        </a:p>
      </dgm:t>
    </dgm:pt>
    <dgm:pt modelId="{DA592E3B-94E3-46BB-81B2-1DD6A55B0D17}" type="parTrans" cxnId="{6DECB1F1-6111-44D6-86BF-7752B93B2AE0}">
      <dgm:prSet/>
      <dgm:spPr/>
      <dgm:t>
        <a:bodyPr/>
        <a:lstStyle/>
        <a:p>
          <a:endParaRPr lang="es-MX">
            <a:latin typeface="Arial" panose="020B0604020202020204" pitchFamily="34" charset="0"/>
            <a:cs typeface="Arial" panose="020B0604020202020204" pitchFamily="34" charset="0"/>
          </a:endParaRPr>
        </a:p>
      </dgm:t>
    </dgm:pt>
    <dgm:pt modelId="{8FD01E2A-439A-4959-B9A3-A0ED0FA39F62}" type="sibTrans" cxnId="{6DECB1F1-6111-44D6-86BF-7752B93B2AE0}">
      <dgm:prSet/>
      <dgm:spPr/>
      <dgm:t>
        <a:bodyPr/>
        <a:lstStyle/>
        <a:p>
          <a:endParaRPr lang="es-MX">
            <a:latin typeface="Arial" panose="020B0604020202020204" pitchFamily="34" charset="0"/>
            <a:cs typeface="Arial" panose="020B0604020202020204" pitchFamily="34" charset="0"/>
          </a:endParaRPr>
        </a:p>
      </dgm:t>
    </dgm:pt>
    <dgm:pt modelId="{966FD20A-0B0A-409D-BEA1-8BD9343862B4}">
      <dgm:prSet custT="1"/>
      <dgm:spPr/>
      <dgm:t>
        <a:bodyPr/>
        <a:lstStyle/>
        <a:p>
          <a:r>
            <a:rPr lang="es-MX" sz="1400" b="1" dirty="0">
              <a:latin typeface="+mn-lt"/>
              <a:cs typeface="Arial" panose="020B0604020202020204" pitchFamily="34" charset="0"/>
            </a:rPr>
            <a:t>El número de votos nulos sea mayor</a:t>
          </a:r>
        </a:p>
      </dgm:t>
    </dgm:pt>
    <dgm:pt modelId="{EC0F6C6E-2844-4F58-BC31-EA5CEECF36FD}" type="parTrans" cxnId="{5681199B-A628-40D5-BC8B-9B1CE39B2713}">
      <dgm:prSet/>
      <dgm:spPr/>
      <dgm:t>
        <a:bodyPr/>
        <a:lstStyle/>
        <a:p>
          <a:endParaRPr lang="es-MX">
            <a:latin typeface="Arial" panose="020B0604020202020204" pitchFamily="34" charset="0"/>
            <a:cs typeface="Arial" panose="020B0604020202020204" pitchFamily="34" charset="0"/>
          </a:endParaRPr>
        </a:p>
      </dgm:t>
    </dgm:pt>
    <dgm:pt modelId="{649DC7AC-51CE-4DF9-8368-97E282C1604C}" type="sibTrans" cxnId="{5681199B-A628-40D5-BC8B-9B1CE39B2713}">
      <dgm:prSet/>
      <dgm:spPr/>
      <dgm:t>
        <a:bodyPr/>
        <a:lstStyle/>
        <a:p>
          <a:endParaRPr lang="es-MX">
            <a:latin typeface="Arial" panose="020B0604020202020204" pitchFamily="34" charset="0"/>
            <a:cs typeface="Arial" panose="020B0604020202020204" pitchFamily="34" charset="0"/>
          </a:endParaRPr>
        </a:p>
      </dgm:t>
    </dgm:pt>
    <dgm:pt modelId="{D18413CE-CA74-4612-996E-D3E0A8665418}">
      <dgm:prSet custT="1"/>
      <dgm:spPr/>
      <dgm:t>
        <a:bodyPr/>
        <a:lstStyle/>
        <a:p>
          <a:r>
            <a:rPr lang="es-MX" sz="1400" b="1" dirty="0">
              <a:latin typeface="+mn-lt"/>
              <a:cs typeface="Arial" panose="020B0604020202020204" pitchFamily="34" charset="0"/>
            </a:rPr>
            <a:t>Todos los votos hayan sido depositados a favor de un mismo partido</a:t>
          </a:r>
        </a:p>
      </dgm:t>
    </dgm:pt>
    <dgm:pt modelId="{BC6611A8-A9A4-47D9-8A69-06DD3897514B}" type="parTrans" cxnId="{58376341-887C-4136-A1E2-E80ECFC45FC3}">
      <dgm:prSet/>
      <dgm:spPr/>
      <dgm:t>
        <a:bodyPr/>
        <a:lstStyle/>
        <a:p>
          <a:endParaRPr lang="es-MX">
            <a:latin typeface="Arial" panose="020B0604020202020204" pitchFamily="34" charset="0"/>
            <a:cs typeface="Arial" panose="020B0604020202020204" pitchFamily="34" charset="0"/>
          </a:endParaRPr>
        </a:p>
      </dgm:t>
    </dgm:pt>
    <dgm:pt modelId="{DFFBE468-B28A-40AC-8D92-ACB92D80DCA2}" type="sibTrans" cxnId="{58376341-887C-4136-A1E2-E80ECFC45FC3}">
      <dgm:prSet/>
      <dgm:spPr/>
      <dgm:t>
        <a:bodyPr/>
        <a:lstStyle/>
        <a:p>
          <a:endParaRPr lang="es-MX">
            <a:latin typeface="Arial" panose="020B0604020202020204" pitchFamily="34" charset="0"/>
            <a:cs typeface="Arial" panose="020B0604020202020204" pitchFamily="34" charset="0"/>
          </a:endParaRPr>
        </a:p>
      </dgm:t>
    </dgm:pt>
    <dgm:pt modelId="{E350B4DE-FA2A-41C2-9876-402A1EE1D59E}">
      <dgm:prSet custT="1"/>
      <dgm:spPr/>
      <dgm:t>
        <a:bodyPr/>
        <a:lstStyle/>
        <a:p>
          <a:r>
            <a:rPr lang="es-MX" sz="1400" b="1" dirty="0">
              <a:latin typeface="+mn-lt"/>
              <a:cs typeface="Arial" panose="020B0604020202020204" pitchFamily="34" charset="0"/>
            </a:rPr>
            <a:t>El paquete electoral presente muestras de alteración</a:t>
          </a:r>
        </a:p>
      </dgm:t>
    </dgm:pt>
    <dgm:pt modelId="{16F70126-97DA-434F-BC60-1CAD3DDCA503}" type="parTrans" cxnId="{F9E804C8-D0B6-473D-AFCF-479DB4B881D2}">
      <dgm:prSet/>
      <dgm:spPr/>
      <dgm:t>
        <a:bodyPr/>
        <a:lstStyle/>
        <a:p>
          <a:endParaRPr lang="es-MX">
            <a:latin typeface="Arial" panose="020B0604020202020204" pitchFamily="34" charset="0"/>
            <a:cs typeface="Arial" panose="020B0604020202020204" pitchFamily="34" charset="0"/>
          </a:endParaRPr>
        </a:p>
      </dgm:t>
    </dgm:pt>
    <dgm:pt modelId="{DA3EB05A-88FB-40ED-9FB0-52B3B207AA8A}" type="sibTrans" cxnId="{F9E804C8-D0B6-473D-AFCF-479DB4B881D2}">
      <dgm:prSet/>
      <dgm:spPr/>
      <dgm:t>
        <a:bodyPr/>
        <a:lstStyle/>
        <a:p>
          <a:endParaRPr lang="es-MX">
            <a:latin typeface="Arial" panose="020B0604020202020204" pitchFamily="34" charset="0"/>
            <a:cs typeface="Arial" panose="020B0604020202020204" pitchFamily="34" charset="0"/>
          </a:endParaRPr>
        </a:p>
      </dgm:t>
    </dgm:pt>
    <dgm:pt modelId="{ACC89A6D-020F-4ED7-B34D-8B7E5C58C234}">
      <dgm:prSet phldrT="[Texto]"/>
      <dgm:spPr/>
      <dgm:t>
        <a:bodyPr/>
        <a:lstStyle/>
        <a:p>
          <a:r>
            <a:rPr lang="es-MX" b="1" dirty="0">
              <a:latin typeface="+mn-lt"/>
              <a:cs typeface="Arial" panose="020B0604020202020204" pitchFamily="34" charset="0"/>
            </a:rPr>
            <a:t>Causales de un nuevo escrutinio y cómputo</a:t>
          </a:r>
        </a:p>
      </dgm:t>
    </dgm:pt>
    <dgm:pt modelId="{6AD96D12-5D5A-4613-8D17-EB164A842270}" type="sibTrans" cxnId="{0AF2D5F9-4372-4020-A62B-7476201BB510}">
      <dgm:prSet/>
      <dgm:spPr/>
      <dgm:t>
        <a:bodyPr/>
        <a:lstStyle/>
        <a:p>
          <a:endParaRPr lang="es-MX">
            <a:latin typeface="Arial" panose="020B0604020202020204" pitchFamily="34" charset="0"/>
            <a:cs typeface="Arial" panose="020B0604020202020204" pitchFamily="34" charset="0"/>
          </a:endParaRPr>
        </a:p>
      </dgm:t>
    </dgm:pt>
    <dgm:pt modelId="{5413DD28-951A-45D7-9677-7704932AB2E8}" type="parTrans" cxnId="{0AF2D5F9-4372-4020-A62B-7476201BB510}">
      <dgm:prSet/>
      <dgm:spPr/>
      <dgm:t>
        <a:bodyPr/>
        <a:lstStyle/>
        <a:p>
          <a:endParaRPr lang="es-MX">
            <a:latin typeface="Arial" panose="020B0604020202020204" pitchFamily="34" charset="0"/>
            <a:cs typeface="Arial" panose="020B0604020202020204" pitchFamily="34" charset="0"/>
          </a:endParaRPr>
        </a:p>
      </dgm:t>
    </dgm:pt>
    <dgm:pt modelId="{59FC63D6-9A79-4D60-9C80-05EB54C997C8}">
      <dgm:prSet custT="1"/>
      <dgm:spPr/>
      <dgm:t>
        <a:bodyPr/>
        <a:lstStyle/>
        <a:p>
          <a:r>
            <a:rPr lang="es-MX" sz="1400" b="1" dirty="0">
              <a:latin typeface="+mn-lt"/>
              <a:cs typeface="Arial" panose="020B0604020202020204" pitchFamily="34" charset="0"/>
            </a:rPr>
            <a:t>Cuando la votación sea igual o menor al 1 %o entre PP o  CI del 1 y 2 lugar.</a:t>
          </a:r>
        </a:p>
      </dgm:t>
    </dgm:pt>
    <dgm:pt modelId="{D9624206-A660-4CF5-BAA9-C2E77C1FAAFA}" type="parTrans" cxnId="{861C63BB-1A98-4E4D-BCCE-D80E6E2825FD}">
      <dgm:prSet/>
      <dgm:spPr/>
      <dgm:t>
        <a:bodyPr/>
        <a:lstStyle/>
        <a:p>
          <a:endParaRPr lang="es-MX">
            <a:latin typeface="Arial" panose="020B0604020202020204" pitchFamily="34" charset="0"/>
            <a:cs typeface="Arial" panose="020B0604020202020204" pitchFamily="34" charset="0"/>
          </a:endParaRPr>
        </a:p>
      </dgm:t>
    </dgm:pt>
    <dgm:pt modelId="{A5C76E84-86F7-489B-824E-3B50724A9633}" type="sibTrans" cxnId="{861C63BB-1A98-4E4D-BCCE-D80E6E2825FD}">
      <dgm:prSet/>
      <dgm:spPr/>
      <dgm:t>
        <a:bodyPr/>
        <a:lstStyle/>
        <a:p>
          <a:endParaRPr lang="es-MX">
            <a:latin typeface="Arial" panose="020B0604020202020204" pitchFamily="34" charset="0"/>
            <a:cs typeface="Arial" panose="020B0604020202020204" pitchFamily="34" charset="0"/>
          </a:endParaRPr>
        </a:p>
      </dgm:t>
    </dgm:pt>
    <dgm:pt modelId="{0A52952C-90BD-4D6E-98D2-0BE200738EB1}" type="pres">
      <dgm:prSet presAssocID="{125F4390-F1BB-4FAB-8744-906860635C27}" presName="Name0" presStyleCnt="0">
        <dgm:presLayoutVars>
          <dgm:chMax val="1"/>
          <dgm:dir/>
          <dgm:animLvl val="ctr"/>
          <dgm:resizeHandles val="exact"/>
        </dgm:presLayoutVars>
      </dgm:prSet>
      <dgm:spPr/>
    </dgm:pt>
    <dgm:pt modelId="{FC8D021B-BAC9-4347-9A80-BCB343497F7E}" type="pres">
      <dgm:prSet presAssocID="{ACC89A6D-020F-4ED7-B34D-8B7E5C58C234}" presName="centerShape" presStyleLbl="node0" presStyleIdx="0" presStyleCnt="1" custLinFactNeighborX="953" custLinFactNeighborY="483"/>
      <dgm:spPr/>
    </dgm:pt>
    <dgm:pt modelId="{DC5F1374-F6A2-45BD-8CF7-2414132A4978}" type="pres">
      <dgm:prSet presAssocID="{0698BB35-751F-4FD4-9915-86E7D5D0FD40}" presName="node" presStyleLbl="node1" presStyleIdx="0" presStyleCnt="5" custScaleX="154476" custRadScaleRad="99053" custRadScaleInc="4593">
        <dgm:presLayoutVars>
          <dgm:bulletEnabled val="1"/>
        </dgm:presLayoutVars>
      </dgm:prSet>
      <dgm:spPr/>
    </dgm:pt>
    <dgm:pt modelId="{C1D4B36B-2628-4E86-B151-2E8E3B3A9EAF}" type="pres">
      <dgm:prSet presAssocID="{0698BB35-751F-4FD4-9915-86E7D5D0FD40}" presName="dummy" presStyleCnt="0"/>
      <dgm:spPr/>
    </dgm:pt>
    <dgm:pt modelId="{92B779DA-274D-46E1-8CF5-7B2CB4E5B1CD}" type="pres">
      <dgm:prSet presAssocID="{8FD01E2A-439A-4959-B9A3-A0ED0FA39F62}" presName="sibTrans" presStyleLbl="sibTrans2D1" presStyleIdx="0" presStyleCnt="5"/>
      <dgm:spPr/>
    </dgm:pt>
    <dgm:pt modelId="{73B59F73-7FCC-460E-BDF8-6325370266D6}" type="pres">
      <dgm:prSet presAssocID="{966FD20A-0B0A-409D-BEA1-8BD9343862B4}" presName="node" presStyleLbl="node1" presStyleIdx="1" presStyleCnt="5" custRadScaleRad="101525" custRadScaleInc="3544">
        <dgm:presLayoutVars>
          <dgm:bulletEnabled val="1"/>
        </dgm:presLayoutVars>
      </dgm:prSet>
      <dgm:spPr/>
    </dgm:pt>
    <dgm:pt modelId="{0FEFDBA8-C3A9-424B-BA26-6EAE29E43E4A}" type="pres">
      <dgm:prSet presAssocID="{966FD20A-0B0A-409D-BEA1-8BD9343862B4}" presName="dummy" presStyleCnt="0"/>
      <dgm:spPr/>
    </dgm:pt>
    <dgm:pt modelId="{54778AD2-2113-4B47-AC46-03D7009BA49A}" type="pres">
      <dgm:prSet presAssocID="{649DC7AC-51CE-4DF9-8368-97E282C1604C}" presName="sibTrans" presStyleLbl="sibTrans2D1" presStyleIdx="1" presStyleCnt="5"/>
      <dgm:spPr/>
    </dgm:pt>
    <dgm:pt modelId="{AC091818-08B9-4E22-914F-432CA5EC7390}" type="pres">
      <dgm:prSet presAssocID="{D18413CE-CA74-4612-996E-D3E0A8665418}" presName="node" presStyleLbl="node1" presStyleIdx="2" presStyleCnt="5" custScaleX="152014" custScaleY="99377">
        <dgm:presLayoutVars>
          <dgm:bulletEnabled val="1"/>
        </dgm:presLayoutVars>
      </dgm:prSet>
      <dgm:spPr/>
    </dgm:pt>
    <dgm:pt modelId="{D97E892F-D324-4770-AE14-2015D0553F6B}" type="pres">
      <dgm:prSet presAssocID="{D18413CE-CA74-4612-996E-D3E0A8665418}" presName="dummy" presStyleCnt="0"/>
      <dgm:spPr/>
    </dgm:pt>
    <dgm:pt modelId="{C05C9388-3F5F-4C31-9A57-52FBBBF237A1}" type="pres">
      <dgm:prSet presAssocID="{DFFBE468-B28A-40AC-8D92-ACB92D80DCA2}" presName="sibTrans" presStyleLbl="sibTrans2D1" presStyleIdx="2" presStyleCnt="5"/>
      <dgm:spPr/>
    </dgm:pt>
    <dgm:pt modelId="{6CB39CB4-5BB1-4646-907B-E02A0A522CC9}" type="pres">
      <dgm:prSet presAssocID="{59FC63D6-9A79-4D60-9C80-05EB54C997C8}" presName="node" presStyleLbl="node1" presStyleIdx="3" presStyleCnt="5" custScaleX="150484" custScaleY="111613">
        <dgm:presLayoutVars>
          <dgm:bulletEnabled val="1"/>
        </dgm:presLayoutVars>
      </dgm:prSet>
      <dgm:spPr/>
    </dgm:pt>
    <dgm:pt modelId="{9ECBAE27-DD76-4A29-9263-7C995A9BDF0A}" type="pres">
      <dgm:prSet presAssocID="{59FC63D6-9A79-4D60-9C80-05EB54C997C8}" presName="dummy" presStyleCnt="0"/>
      <dgm:spPr/>
    </dgm:pt>
    <dgm:pt modelId="{AF08C096-E22E-47B1-BE2C-A8065F2C4D13}" type="pres">
      <dgm:prSet presAssocID="{A5C76E84-86F7-489B-824E-3B50724A9633}" presName="sibTrans" presStyleLbl="sibTrans2D1" presStyleIdx="3" presStyleCnt="5"/>
      <dgm:spPr/>
    </dgm:pt>
    <dgm:pt modelId="{30CB0902-6D11-43D1-A8CB-126014D4C1CF}" type="pres">
      <dgm:prSet presAssocID="{E350B4DE-FA2A-41C2-9876-402A1EE1D59E}" presName="node" presStyleLbl="node1" presStyleIdx="4" presStyleCnt="5" custScaleX="117742" custScaleY="120494" custRadScaleRad="97890" custRadScaleInc="-803">
        <dgm:presLayoutVars>
          <dgm:bulletEnabled val="1"/>
        </dgm:presLayoutVars>
      </dgm:prSet>
      <dgm:spPr/>
    </dgm:pt>
    <dgm:pt modelId="{AA92645B-C5A5-49F5-8F93-ADCC633B45A9}" type="pres">
      <dgm:prSet presAssocID="{E350B4DE-FA2A-41C2-9876-402A1EE1D59E}" presName="dummy" presStyleCnt="0"/>
      <dgm:spPr/>
    </dgm:pt>
    <dgm:pt modelId="{3C222037-5CE0-47C8-88C3-56D6224B5BC2}" type="pres">
      <dgm:prSet presAssocID="{DA3EB05A-88FB-40ED-9FB0-52B3B207AA8A}" presName="sibTrans" presStyleLbl="sibTrans2D1" presStyleIdx="4" presStyleCnt="5"/>
      <dgm:spPr/>
    </dgm:pt>
  </dgm:ptLst>
  <dgm:cxnLst>
    <dgm:cxn modelId="{C5B94B01-FFED-4D3E-BBE8-6065C2985507}" type="presOf" srcId="{D18413CE-CA74-4612-996E-D3E0A8665418}" destId="{AC091818-08B9-4E22-914F-432CA5EC7390}" srcOrd="0" destOrd="0" presId="urn:microsoft.com/office/officeart/2005/8/layout/radial6"/>
    <dgm:cxn modelId="{2B931F0E-49E3-4ED1-BE01-994EA24DA76C}" type="presOf" srcId="{ACC89A6D-020F-4ED7-B34D-8B7E5C58C234}" destId="{FC8D021B-BAC9-4347-9A80-BCB343497F7E}" srcOrd="0" destOrd="0" presId="urn:microsoft.com/office/officeart/2005/8/layout/radial6"/>
    <dgm:cxn modelId="{54F1A815-67A4-4BDB-8C3F-483224DE71CF}" type="presOf" srcId="{649DC7AC-51CE-4DF9-8368-97E282C1604C}" destId="{54778AD2-2113-4B47-AC46-03D7009BA49A}" srcOrd="0" destOrd="0" presId="urn:microsoft.com/office/officeart/2005/8/layout/radial6"/>
    <dgm:cxn modelId="{70B4A320-A9CF-491E-BE8F-9E70469C2EE9}" type="presOf" srcId="{59FC63D6-9A79-4D60-9C80-05EB54C997C8}" destId="{6CB39CB4-5BB1-4646-907B-E02A0A522CC9}" srcOrd="0" destOrd="0" presId="urn:microsoft.com/office/officeart/2005/8/layout/radial6"/>
    <dgm:cxn modelId="{58376341-887C-4136-A1E2-E80ECFC45FC3}" srcId="{ACC89A6D-020F-4ED7-B34D-8B7E5C58C234}" destId="{D18413CE-CA74-4612-996E-D3E0A8665418}" srcOrd="2" destOrd="0" parTransId="{BC6611A8-A9A4-47D9-8A69-06DD3897514B}" sibTransId="{DFFBE468-B28A-40AC-8D92-ACB92D80DCA2}"/>
    <dgm:cxn modelId="{7C2E5867-47AC-498F-874B-6F3C735B21AC}" type="presOf" srcId="{8FD01E2A-439A-4959-B9A3-A0ED0FA39F62}" destId="{92B779DA-274D-46E1-8CF5-7B2CB4E5B1CD}" srcOrd="0" destOrd="0" presId="urn:microsoft.com/office/officeart/2005/8/layout/radial6"/>
    <dgm:cxn modelId="{41A0FC47-E19B-405F-875B-3AD8F70CA5D4}" type="presOf" srcId="{A5C76E84-86F7-489B-824E-3B50724A9633}" destId="{AF08C096-E22E-47B1-BE2C-A8065F2C4D13}" srcOrd="0" destOrd="0" presId="urn:microsoft.com/office/officeart/2005/8/layout/radial6"/>
    <dgm:cxn modelId="{D6413774-ABA2-42ED-B6E1-133E23E0763F}" type="presOf" srcId="{125F4390-F1BB-4FAB-8744-906860635C27}" destId="{0A52952C-90BD-4D6E-98D2-0BE200738EB1}" srcOrd="0" destOrd="0" presId="urn:microsoft.com/office/officeart/2005/8/layout/radial6"/>
    <dgm:cxn modelId="{5681199B-A628-40D5-BC8B-9B1CE39B2713}" srcId="{ACC89A6D-020F-4ED7-B34D-8B7E5C58C234}" destId="{966FD20A-0B0A-409D-BEA1-8BD9343862B4}" srcOrd="1" destOrd="0" parTransId="{EC0F6C6E-2844-4F58-BC31-EA5CEECF36FD}" sibTransId="{649DC7AC-51CE-4DF9-8368-97E282C1604C}"/>
    <dgm:cxn modelId="{861C63BB-1A98-4E4D-BCCE-D80E6E2825FD}" srcId="{ACC89A6D-020F-4ED7-B34D-8B7E5C58C234}" destId="{59FC63D6-9A79-4D60-9C80-05EB54C997C8}" srcOrd="3" destOrd="0" parTransId="{D9624206-A660-4CF5-BAA9-C2E77C1FAAFA}" sibTransId="{A5C76E84-86F7-489B-824E-3B50724A9633}"/>
    <dgm:cxn modelId="{AA2A29C5-81C3-483C-9DA9-AFD61B15E2AC}" type="presOf" srcId="{DFFBE468-B28A-40AC-8D92-ACB92D80DCA2}" destId="{C05C9388-3F5F-4C31-9A57-52FBBBF237A1}" srcOrd="0" destOrd="0" presId="urn:microsoft.com/office/officeart/2005/8/layout/radial6"/>
    <dgm:cxn modelId="{F9E804C8-D0B6-473D-AFCF-479DB4B881D2}" srcId="{ACC89A6D-020F-4ED7-B34D-8B7E5C58C234}" destId="{E350B4DE-FA2A-41C2-9876-402A1EE1D59E}" srcOrd="4" destOrd="0" parTransId="{16F70126-97DA-434F-BC60-1CAD3DDCA503}" sibTransId="{DA3EB05A-88FB-40ED-9FB0-52B3B207AA8A}"/>
    <dgm:cxn modelId="{9EAAB9CD-6E2B-4497-9307-822F053140C5}" type="presOf" srcId="{966FD20A-0B0A-409D-BEA1-8BD9343862B4}" destId="{73B59F73-7FCC-460E-BDF8-6325370266D6}" srcOrd="0" destOrd="0" presId="urn:microsoft.com/office/officeart/2005/8/layout/radial6"/>
    <dgm:cxn modelId="{9F69E6CD-9A4D-4CB5-A7FF-064692348DF7}" type="presOf" srcId="{E350B4DE-FA2A-41C2-9876-402A1EE1D59E}" destId="{30CB0902-6D11-43D1-A8CB-126014D4C1CF}" srcOrd="0" destOrd="0" presId="urn:microsoft.com/office/officeart/2005/8/layout/radial6"/>
    <dgm:cxn modelId="{409B9ECF-F951-44CD-B281-219800EF1927}" type="presOf" srcId="{0698BB35-751F-4FD4-9915-86E7D5D0FD40}" destId="{DC5F1374-F6A2-45BD-8CF7-2414132A4978}" srcOrd="0" destOrd="0" presId="urn:microsoft.com/office/officeart/2005/8/layout/radial6"/>
    <dgm:cxn modelId="{014EA5E2-4A9F-4D1A-94A2-C4611CD1BD08}" type="presOf" srcId="{DA3EB05A-88FB-40ED-9FB0-52B3B207AA8A}" destId="{3C222037-5CE0-47C8-88C3-56D6224B5BC2}" srcOrd="0" destOrd="0" presId="urn:microsoft.com/office/officeart/2005/8/layout/radial6"/>
    <dgm:cxn modelId="{6DECB1F1-6111-44D6-86BF-7752B93B2AE0}" srcId="{ACC89A6D-020F-4ED7-B34D-8B7E5C58C234}" destId="{0698BB35-751F-4FD4-9915-86E7D5D0FD40}" srcOrd="0" destOrd="0" parTransId="{DA592E3B-94E3-46BB-81B2-1DD6A55B0D17}" sibTransId="{8FD01E2A-439A-4959-B9A3-A0ED0FA39F62}"/>
    <dgm:cxn modelId="{0AF2D5F9-4372-4020-A62B-7476201BB510}" srcId="{125F4390-F1BB-4FAB-8744-906860635C27}" destId="{ACC89A6D-020F-4ED7-B34D-8B7E5C58C234}" srcOrd="0" destOrd="0" parTransId="{5413DD28-951A-45D7-9677-7704932AB2E8}" sibTransId="{6AD96D12-5D5A-4613-8D17-EB164A842270}"/>
    <dgm:cxn modelId="{CED09B3D-9B10-4555-A19F-7D945DEAC342}" type="presParOf" srcId="{0A52952C-90BD-4D6E-98D2-0BE200738EB1}" destId="{FC8D021B-BAC9-4347-9A80-BCB343497F7E}" srcOrd="0" destOrd="0" presId="urn:microsoft.com/office/officeart/2005/8/layout/radial6"/>
    <dgm:cxn modelId="{A2D3FC7B-5D97-49AA-AD6F-E78780200A29}" type="presParOf" srcId="{0A52952C-90BD-4D6E-98D2-0BE200738EB1}" destId="{DC5F1374-F6A2-45BD-8CF7-2414132A4978}" srcOrd="1" destOrd="0" presId="urn:microsoft.com/office/officeart/2005/8/layout/radial6"/>
    <dgm:cxn modelId="{8AC1BCDB-5AA0-4568-9EE4-01344F1DA8A9}" type="presParOf" srcId="{0A52952C-90BD-4D6E-98D2-0BE200738EB1}" destId="{C1D4B36B-2628-4E86-B151-2E8E3B3A9EAF}" srcOrd="2" destOrd="0" presId="urn:microsoft.com/office/officeart/2005/8/layout/radial6"/>
    <dgm:cxn modelId="{13CDF4D9-FCC2-4449-8646-39BABF1BFAED}" type="presParOf" srcId="{0A52952C-90BD-4D6E-98D2-0BE200738EB1}" destId="{92B779DA-274D-46E1-8CF5-7B2CB4E5B1CD}" srcOrd="3" destOrd="0" presId="urn:microsoft.com/office/officeart/2005/8/layout/radial6"/>
    <dgm:cxn modelId="{5375BEEC-352E-4CF1-A807-BAA2E39D69A7}" type="presParOf" srcId="{0A52952C-90BD-4D6E-98D2-0BE200738EB1}" destId="{73B59F73-7FCC-460E-BDF8-6325370266D6}" srcOrd="4" destOrd="0" presId="urn:microsoft.com/office/officeart/2005/8/layout/radial6"/>
    <dgm:cxn modelId="{F39BB242-3B9E-413A-BD56-4DCF0FFC80BF}" type="presParOf" srcId="{0A52952C-90BD-4D6E-98D2-0BE200738EB1}" destId="{0FEFDBA8-C3A9-424B-BA26-6EAE29E43E4A}" srcOrd="5" destOrd="0" presId="urn:microsoft.com/office/officeart/2005/8/layout/radial6"/>
    <dgm:cxn modelId="{13A2BE19-2427-4295-B792-FD1CB75F1212}" type="presParOf" srcId="{0A52952C-90BD-4D6E-98D2-0BE200738EB1}" destId="{54778AD2-2113-4B47-AC46-03D7009BA49A}" srcOrd="6" destOrd="0" presId="urn:microsoft.com/office/officeart/2005/8/layout/radial6"/>
    <dgm:cxn modelId="{4927646C-A257-4062-82C6-7880BEBFF116}" type="presParOf" srcId="{0A52952C-90BD-4D6E-98D2-0BE200738EB1}" destId="{AC091818-08B9-4E22-914F-432CA5EC7390}" srcOrd="7" destOrd="0" presId="urn:microsoft.com/office/officeart/2005/8/layout/radial6"/>
    <dgm:cxn modelId="{AF3B445D-575A-41CF-B0C6-AA00FB37286B}" type="presParOf" srcId="{0A52952C-90BD-4D6E-98D2-0BE200738EB1}" destId="{D97E892F-D324-4770-AE14-2015D0553F6B}" srcOrd="8" destOrd="0" presId="urn:microsoft.com/office/officeart/2005/8/layout/radial6"/>
    <dgm:cxn modelId="{2C274270-A486-445C-900A-4CB126703DDF}" type="presParOf" srcId="{0A52952C-90BD-4D6E-98D2-0BE200738EB1}" destId="{C05C9388-3F5F-4C31-9A57-52FBBBF237A1}" srcOrd="9" destOrd="0" presId="urn:microsoft.com/office/officeart/2005/8/layout/radial6"/>
    <dgm:cxn modelId="{88312653-ED67-4781-AE4C-18E7C44F888D}" type="presParOf" srcId="{0A52952C-90BD-4D6E-98D2-0BE200738EB1}" destId="{6CB39CB4-5BB1-4646-907B-E02A0A522CC9}" srcOrd="10" destOrd="0" presId="urn:microsoft.com/office/officeart/2005/8/layout/radial6"/>
    <dgm:cxn modelId="{4C87421B-EAB4-4B90-8931-56C2CF6B8106}" type="presParOf" srcId="{0A52952C-90BD-4D6E-98D2-0BE200738EB1}" destId="{9ECBAE27-DD76-4A29-9263-7C995A9BDF0A}" srcOrd="11" destOrd="0" presId="urn:microsoft.com/office/officeart/2005/8/layout/radial6"/>
    <dgm:cxn modelId="{DD91C61A-CB3B-447C-ACBF-7BAA67F0A2FE}" type="presParOf" srcId="{0A52952C-90BD-4D6E-98D2-0BE200738EB1}" destId="{AF08C096-E22E-47B1-BE2C-A8065F2C4D13}" srcOrd="12" destOrd="0" presId="urn:microsoft.com/office/officeart/2005/8/layout/radial6"/>
    <dgm:cxn modelId="{AA416174-6173-4FDF-8C4E-2047ECF47DD1}" type="presParOf" srcId="{0A52952C-90BD-4D6E-98D2-0BE200738EB1}" destId="{30CB0902-6D11-43D1-A8CB-126014D4C1CF}" srcOrd="13" destOrd="0" presId="urn:microsoft.com/office/officeart/2005/8/layout/radial6"/>
    <dgm:cxn modelId="{B6DC1CD6-F14E-42D9-9A0C-4118D33CC4CB}" type="presParOf" srcId="{0A52952C-90BD-4D6E-98D2-0BE200738EB1}" destId="{AA92645B-C5A5-49F5-8F93-ADCC633B45A9}" srcOrd="14" destOrd="0" presId="urn:microsoft.com/office/officeart/2005/8/layout/radial6"/>
    <dgm:cxn modelId="{20697E8A-79FE-47C7-9098-260AA3A39D84}" type="presParOf" srcId="{0A52952C-90BD-4D6E-98D2-0BE200738EB1}" destId="{3C222037-5CE0-47C8-88C3-56D6224B5BC2}" srcOrd="15"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684C387D-E6DF-4002-930E-CA5407C3C81A}" type="doc">
      <dgm:prSet loTypeId="urn:microsoft.com/office/officeart/2005/8/layout/hierarchy4" loCatId="list" qsTypeId="urn:microsoft.com/office/officeart/2005/8/quickstyle/simple1" qsCatId="simple" csTypeId="urn:microsoft.com/office/officeart/2005/8/colors/colorful5" csCatId="colorful" phldr="1"/>
      <dgm:spPr/>
      <dgm:t>
        <a:bodyPr/>
        <a:lstStyle/>
        <a:p>
          <a:endParaRPr lang="es-ES"/>
        </a:p>
      </dgm:t>
    </dgm:pt>
    <dgm:pt modelId="{2D9AA997-D622-41FA-8EC3-DB4C724C46A1}">
      <dgm:prSet phldrT="[Texto]" custT="1"/>
      <dgm:spPr>
        <a:solidFill>
          <a:schemeClr val="accent1">
            <a:lumMod val="50000"/>
          </a:schemeClr>
        </a:solidFill>
      </dgm:spPr>
      <dgm:t>
        <a:bodyPr/>
        <a:lstStyle/>
        <a:p>
          <a:pPr algn="just"/>
          <a:r>
            <a:rPr lang="es-ES" sz="1800" b="1" dirty="0">
              <a:latin typeface="+mn-lt"/>
              <a:cs typeface="Arial" panose="020B0604020202020204" pitchFamily="34" charset="0"/>
            </a:rPr>
            <a:t>Cuando exista diferencia menor a 1% entre PP o CI 1er. y 2º. lugar, antes o después del cómputo y petición expresa del representante del segundo candidato se deberá realizar el recuento de votos del total de casillas</a:t>
          </a:r>
        </a:p>
      </dgm:t>
    </dgm:pt>
    <dgm:pt modelId="{B68E8B23-6F92-4073-9986-7A6892E489AB}" type="parTrans" cxnId="{4DC0AE7C-8D36-4776-9BCC-AEA7FB706143}">
      <dgm:prSet/>
      <dgm:spPr/>
      <dgm:t>
        <a:bodyPr/>
        <a:lstStyle/>
        <a:p>
          <a:endParaRPr lang="es-ES">
            <a:latin typeface="Arial" panose="020B0604020202020204" pitchFamily="34" charset="0"/>
            <a:cs typeface="Arial" panose="020B0604020202020204" pitchFamily="34" charset="0"/>
          </a:endParaRPr>
        </a:p>
      </dgm:t>
    </dgm:pt>
    <dgm:pt modelId="{27602F94-CB9A-4D10-B68E-9EC42D56548E}" type="sibTrans" cxnId="{4DC0AE7C-8D36-4776-9BCC-AEA7FB706143}">
      <dgm:prSet/>
      <dgm:spPr/>
      <dgm:t>
        <a:bodyPr/>
        <a:lstStyle/>
        <a:p>
          <a:endParaRPr lang="es-ES">
            <a:latin typeface="Arial" panose="020B0604020202020204" pitchFamily="34" charset="0"/>
            <a:cs typeface="Arial" panose="020B0604020202020204" pitchFamily="34" charset="0"/>
          </a:endParaRPr>
        </a:p>
      </dgm:t>
    </dgm:pt>
    <dgm:pt modelId="{4A724DBC-51E5-4501-B4A9-17E0B49A8182}">
      <dgm:prSet phldrT="[Texto]" custT="1"/>
      <dgm:spPr>
        <a:solidFill>
          <a:schemeClr val="accent1">
            <a:lumMod val="75000"/>
          </a:schemeClr>
        </a:solidFill>
      </dgm:spPr>
      <dgm:t>
        <a:bodyPr/>
        <a:lstStyle/>
        <a:p>
          <a:pPr algn="just"/>
          <a:r>
            <a:rPr lang="es-ES" sz="1600" b="1" dirty="0">
              <a:latin typeface="+mn-lt"/>
              <a:cs typeface="Arial" panose="020B0604020202020204" pitchFamily="34" charset="0"/>
            </a:rPr>
            <a:t>Se conformarán grupos de trabajo y se dividirá equitativamente el total de paquetes para realizar el nuevo recuento </a:t>
          </a:r>
        </a:p>
      </dgm:t>
    </dgm:pt>
    <dgm:pt modelId="{D7F2D7ED-7FF4-45E3-B40F-8DA8090F675B}" type="parTrans" cxnId="{2D2FFFD7-32F2-4F7A-B029-F4D135B44CBF}">
      <dgm:prSet/>
      <dgm:spPr/>
      <dgm:t>
        <a:bodyPr/>
        <a:lstStyle/>
        <a:p>
          <a:endParaRPr lang="es-ES">
            <a:latin typeface="Arial" panose="020B0604020202020204" pitchFamily="34" charset="0"/>
            <a:cs typeface="Arial" panose="020B0604020202020204" pitchFamily="34" charset="0"/>
          </a:endParaRPr>
        </a:p>
      </dgm:t>
    </dgm:pt>
    <dgm:pt modelId="{A12B0F2E-CE93-4B9D-B4F3-5922A9EDAF03}" type="sibTrans" cxnId="{2D2FFFD7-32F2-4F7A-B029-F4D135B44CBF}">
      <dgm:prSet/>
      <dgm:spPr/>
      <dgm:t>
        <a:bodyPr/>
        <a:lstStyle/>
        <a:p>
          <a:endParaRPr lang="es-ES">
            <a:latin typeface="Arial" panose="020B0604020202020204" pitchFamily="34" charset="0"/>
            <a:cs typeface="Arial" panose="020B0604020202020204" pitchFamily="34" charset="0"/>
          </a:endParaRPr>
        </a:p>
      </dgm:t>
    </dgm:pt>
    <dgm:pt modelId="{1CC611F1-D660-4DF2-885D-6AAAC83394FE}">
      <dgm:prSet phldrT="[Texto]" custT="1"/>
      <dgm:spPr>
        <a:ln>
          <a:solidFill>
            <a:schemeClr val="accent1">
              <a:lumMod val="50000"/>
            </a:schemeClr>
          </a:solidFill>
        </a:ln>
      </dgm:spPr>
      <dgm:t>
        <a:bodyPr/>
        <a:lstStyle/>
        <a:p>
          <a:pPr algn="just"/>
          <a:r>
            <a:rPr lang="es-ES" sz="1600" b="1" dirty="0">
              <a:latin typeface="+mn-lt"/>
              <a:cs typeface="Arial" panose="020B0604020202020204" pitchFamily="34" charset="0"/>
            </a:rPr>
            <a:t>Se trabajará de forma simultánea al cómputo de las demás elecciones</a:t>
          </a:r>
        </a:p>
      </dgm:t>
    </dgm:pt>
    <dgm:pt modelId="{E2278142-FC19-4071-824B-1448D31DFEB3}" type="parTrans" cxnId="{A9B9A867-B846-4649-9F75-39F40111ED01}">
      <dgm:prSet/>
      <dgm:spPr/>
      <dgm:t>
        <a:bodyPr/>
        <a:lstStyle/>
        <a:p>
          <a:endParaRPr lang="es-ES">
            <a:latin typeface="Arial" panose="020B0604020202020204" pitchFamily="34" charset="0"/>
            <a:cs typeface="Arial" panose="020B0604020202020204" pitchFamily="34" charset="0"/>
          </a:endParaRPr>
        </a:p>
      </dgm:t>
    </dgm:pt>
    <dgm:pt modelId="{BCEEA132-5518-40D8-8E98-3C6535A658CF}" type="sibTrans" cxnId="{A9B9A867-B846-4649-9F75-39F40111ED01}">
      <dgm:prSet/>
      <dgm:spPr/>
      <dgm:t>
        <a:bodyPr/>
        <a:lstStyle/>
        <a:p>
          <a:endParaRPr lang="es-ES">
            <a:latin typeface="Arial" panose="020B0604020202020204" pitchFamily="34" charset="0"/>
            <a:cs typeface="Arial" panose="020B0604020202020204" pitchFamily="34" charset="0"/>
          </a:endParaRPr>
        </a:p>
      </dgm:t>
    </dgm:pt>
    <dgm:pt modelId="{1138C177-8C0C-48AB-8C40-E395AE929527}">
      <dgm:prSet phldrT="[Texto]" custT="1"/>
      <dgm:spPr>
        <a:ln>
          <a:solidFill>
            <a:schemeClr val="accent1">
              <a:lumMod val="50000"/>
            </a:schemeClr>
          </a:solidFill>
        </a:ln>
      </dgm:spPr>
      <dgm:t>
        <a:bodyPr/>
        <a:lstStyle/>
        <a:p>
          <a:pPr algn="just"/>
          <a:r>
            <a:rPr lang="es-ES" sz="1600" b="1" dirty="0">
              <a:latin typeface="+mn-lt"/>
              <a:cs typeface="Arial" panose="020B0604020202020204" pitchFamily="34" charset="0"/>
            </a:rPr>
            <a:t>El presidente del grupo de trabajo levantará acta circunstanciada con el resultado del recuento de cada casilla</a:t>
          </a:r>
        </a:p>
      </dgm:t>
    </dgm:pt>
    <dgm:pt modelId="{2B9FA78A-787C-445E-99F8-C0E40F488E71}" type="parTrans" cxnId="{31F49C58-FFA2-40B1-8317-8F4B07561724}">
      <dgm:prSet/>
      <dgm:spPr/>
      <dgm:t>
        <a:bodyPr/>
        <a:lstStyle/>
        <a:p>
          <a:endParaRPr lang="es-ES">
            <a:latin typeface="Arial" panose="020B0604020202020204" pitchFamily="34" charset="0"/>
            <a:cs typeface="Arial" panose="020B0604020202020204" pitchFamily="34" charset="0"/>
          </a:endParaRPr>
        </a:p>
      </dgm:t>
    </dgm:pt>
    <dgm:pt modelId="{097DBBAC-1C52-4F54-8EFB-5DFFFE832150}" type="sibTrans" cxnId="{31F49C58-FFA2-40B1-8317-8F4B07561724}">
      <dgm:prSet/>
      <dgm:spPr/>
      <dgm:t>
        <a:bodyPr/>
        <a:lstStyle/>
        <a:p>
          <a:endParaRPr lang="es-ES">
            <a:latin typeface="Arial" panose="020B0604020202020204" pitchFamily="34" charset="0"/>
            <a:cs typeface="Arial" panose="020B0604020202020204" pitchFamily="34" charset="0"/>
          </a:endParaRPr>
        </a:p>
      </dgm:t>
    </dgm:pt>
    <dgm:pt modelId="{7B307C8E-0BF6-4740-89B2-01610ABECDEE}">
      <dgm:prSet phldrT="[Texto]" custT="1"/>
      <dgm:spPr>
        <a:solidFill>
          <a:schemeClr val="accent1">
            <a:lumMod val="75000"/>
          </a:schemeClr>
        </a:solidFill>
      </dgm:spPr>
      <dgm:t>
        <a:bodyPr/>
        <a:lstStyle/>
        <a:p>
          <a:pPr algn="just"/>
          <a:r>
            <a:rPr lang="es-ES" sz="1600" b="1" dirty="0">
              <a:latin typeface="+mn-lt"/>
              <a:cs typeface="Arial" panose="020B0604020202020204" pitchFamily="34" charset="0"/>
            </a:rPr>
            <a:t>Por cada grupo de trabajo los partidos acreditarán un representante y un suplente</a:t>
          </a:r>
        </a:p>
      </dgm:t>
    </dgm:pt>
    <dgm:pt modelId="{8D250F20-43C7-4405-9988-BD5850A5937C}" type="parTrans" cxnId="{D64A220F-1167-4807-9712-7FD7A6A7DAD5}">
      <dgm:prSet/>
      <dgm:spPr/>
      <dgm:t>
        <a:bodyPr/>
        <a:lstStyle/>
        <a:p>
          <a:endParaRPr lang="es-ES">
            <a:latin typeface="Arial" panose="020B0604020202020204" pitchFamily="34" charset="0"/>
            <a:cs typeface="Arial" panose="020B0604020202020204" pitchFamily="34" charset="0"/>
          </a:endParaRPr>
        </a:p>
      </dgm:t>
    </dgm:pt>
    <dgm:pt modelId="{42859F8C-7C16-4428-9D19-29BFB7B6479F}" type="sibTrans" cxnId="{D64A220F-1167-4807-9712-7FD7A6A7DAD5}">
      <dgm:prSet/>
      <dgm:spPr/>
      <dgm:t>
        <a:bodyPr/>
        <a:lstStyle/>
        <a:p>
          <a:endParaRPr lang="es-ES">
            <a:latin typeface="Arial" panose="020B0604020202020204" pitchFamily="34" charset="0"/>
            <a:cs typeface="Arial" panose="020B0604020202020204" pitchFamily="34" charset="0"/>
          </a:endParaRPr>
        </a:p>
      </dgm:t>
    </dgm:pt>
    <dgm:pt modelId="{1773BAD8-6ADE-473F-B857-9C09AED2CBE3}">
      <dgm:prSet phldrT="[Texto]" custT="1"/>
      <dgm:spPr>
        <a:ln>
          <a:solidFill>
            <a:schemeClr val="accent1">
              <a:lumMod val="50000"/>
            </a:schemeClr>
          </a:solidFill>
        </a:ln>
      </dgm:spPr>
      <dgm:t>
        <a:bodyPr/>
        <a:lstStyle/>
        <a:p>
          <a:pPr algn="just"/>
          <a:r>
            <a:rPr lang="es-ES" sz="1600" b="1" dirty="0">
              <a:latin typeface="+mn-lt"/>
              <a:cs typeface="Arial" panose="020B0604020202020204" pitchFamily="34" charset="0"/>
            </a:rPr>
            <a:t>No se podrá solicitar ante el Tribunal, el recuento de las casillas que ya hayan sido re contabilizadas</a:t>
          </a:r>
        </a:p>
      </dgm:t>
    </dgm:pt>
    <dgm:pt modelId="{F5473D43-747E-41A2-8F5F-8D32736E48C9}" type="parTrans" cxnId="{580EF445-309C-431F-9507-BD2DFD54DF7A}">
      <dgm:prSet/>
      <dgm:spPr/>
      <dgm:t>
        <a:bodyPr/>
        <a:lstStyle/>
        <a:p>
          <a:endParaRPr lang="es-ES">
            <a:latin typeface="Arial" panose="020B0604020202020204" pitchFamily="34" charset="0"/>
            <a:cs typeface="Arial" panose="020B0604020202020204" pitchFamily="34" charset="0"/>
          </a:endParaRPr>
        </a:p>
      </dgm:t>
    </dgm:pt>
    <dgm:pt modelId="{76ED7A20-3F03-4F00-87D8-5A6A5252C64E}" type="sibTrans" cxnId="{580EF445-309C-431F-9507-BD2DFD54DF7A}">
      <dgm:prSet/>
      <dgm:spPr/>
      <dgm:t>
        <a:bodyPr/>
        <a:lstStyle/>
        <a:p>
          <a:endParaRPr lang="es-ES">
            <a:latin typeface="Arial" panose="020B0604020202020204" pitchFamily="34" charset="0"/>
            <a:cs typeface="Arial" panose="020B0604020202020204" pitchFamily="34" charset="0"/>
          </a:endParaRPr>
        </a:p>
      </dgm:t>
    </dgm:pt>
    <dgm:pt modelId="{32B3C278-6A31-4C09-8F09-C662E1E624BA}" type="pres">
      <dgm:prSet presAssocID="{684C387D-E6DF-4002-930E-CA5407C3C81A}" presName="Name0" presStyleCnt="0">
        <dgm:presLayoutVars>
          <dgm:chPref val="1"/>
          <dgm:dir/>
          <dgm:animOne val="branch"/>
          <dgm:animLvl val="lvl"/>
          <dgm:resizeHandles/>
        </dgm:presLayoutVars>
      </dgm:prSet>
      <dgm:spPr/>
    </dgm:pt>
    <dgm:pt modelId="{533B5FE7-2F17-499F-A69B-490FE23D1F04}" type="pres">
      <dgm:prSet presAssocID="{2D9AA997-D622-41FA-8EC3-DB4C724C46A1}" presName="vertOne" presStyleCnt="0"/>
      <dgm:spPr/>
    </dgm:pt>
    <dgm:pt modelId="{2F35169D-A9C3-47BB-B9D9-BBC140DF0406}" type="pres">
      <dgm:prSet presAssocID="{2D9AA997-D622-41FA-8EC3-DB4C724C46A1}" presName="txOne" presStyleLbl="node0" presStyleIdx="0" presStyleCnt="1">
        <dgm:presLayoutVars>
          <dgm:chPref val="3"/>
        </dgm:presLayoutVars>
      </dgm:prSet>
      <dgm:spPr/>
    </dgm:pt>
    <dgm:pt modelId="{A79B0689-8033-405E-9538-EDD94B844E71}" type="pres">
      <dgm:prSet presAssocID="{2D9AA997-D622-41FA-8EC3-DB4C724C46A1}" presName="parTransOne" presStyleCnt="0"/>
      <dgm:spPr/>
    </dgm:pt>
    <dgm:pt modelId="{44084875-6557-4C6D-A0B0-25DB4467CD76}" type="pres">
      <dgm:prSet presAssocID="{2D9AA997-D622-41FA-8EC3-DB4C724C46A1}" presName="horzOne" presStyleCnt="0"/>
      <dgm:spPr/>
    </dgm:pt>
    <dgm:pt modelId="{EC12DAAC-4119-492B-97F8-46C3CC8F9C19}" type="pres">
      <dgm:prSet presAssocID="{4A724DBC-51E5-4501-B4A9-17E0B49A8182}" presName="vertTwo" presStyleCnt="0"/>
      <dgm:spPr/>
    </dgm:pt>
    <dgm:pt modelId="{95105A19-33D5-4DC4-9FC2-E8CE7EDDD81E}" type="pres">
      <dgm:prSet presAssocID="{4A724DBC-51E5-4501-B4A9-17E0B49A8182}" presName="txTwo" presStyleLbl="node2" presStyleIdx="0" presStyleCnt="2">
        <dgm:presLayoutVars>
          <dgm:chPref val="3"/>
        </dgm:presLayoutVars>
      </dgm:prSet>
      <dgm:spPr/>
    </dgm:pt>
    <dgm:pt modelId="{871081DF-DAAB-4B56-9F70-5E05ECDB307E}" type="pres">
      <dgm:prSet presAssocID="{4A724DBC-51E5-4501-B4A9-17E0B49A8182}" presName="parTransTwo" presStyleCnt="0"/>
      <dgm:spPr/>
    </dgm:pt>
    <dgm:pt modelId="{8504C1FE-7E9D-406F-8C1A-3E4F4C6DD0DD}" type="pres">
      <dgm:prSet presAssocID="{4A724DBC-51E5-4501-B4A9-17E0B49A8182}" presName="horzTwo" presStyleCnt="0"/>
      <dgm:spPr/>
    </dgm:pt>
    <dgm:pt modelId="{9B5F4CF5-63D1-4935-AEE3-BFCE8FD47B43}" type="pres">
      <dgm:prSet presAssocID="{1CC611F1-D660-4DF2-885D-6AAAC83394FE}" presName="vertThree" presStyleCnt="0"/>
      <dgm:spPr/>
    </dgm:pt>
    <dgm:pt modelId="{CE8B024B-9083-4675-92D6-C5CB3CF2486A}" type="pres">
      <dgm:prSet presAssocID="{1CC611F1-D660-4DF2-885D-6AAAC83394FE}" presName="txThree" presStyleLbl="node3" presStyleIdx="0" presStyleCnt="3">
        <dgm:presLayoutVars>
          <dgm:chPref val="3"/>
        </dgm:presLayoutVars>
      </dgm:prSet>
      <dgm:spPr/>
    </dgm:pt>
    <dgm:pt modelId="{F702E514-A96D-47CC-9CC5-DED7065D9E13}" type="pres">
      <dgm:prSet presAssocID="{1CC611F1-D660-4DF2-885D-6AAAC83394FE}" presName="horzThree" presStyleCnt="0"/>
      <dgm:spPr/>
    </dgm:pt>
    <dgm:pt modelId="{B2FF8C88-8FF3-4020-9CDF-3E5A778CC6EA}" type="pres">
      <dgm:prSet presAssocID="{BCEEA132-5518-40D8-8E98-3C6535A658CF}" presName="sibSpaceThree" presStyleCnt="0"/>
      <dgm:spPr/>
    </dgm:pt>
    <dgm:pt modelId="{F40A572B-0188-4470-9121-829EBDA05E80}" type="pres">
      <dgm:prSet presAssocID="{1138C177-8C0C-48AB-8C40-E395AE929527}" presName="vertThree" presStyleCnt="0"/>
      <dgm:spPr/>
    </dgm:pt>
    <dgm:pt modelId="{EC44028E-947D-442B-9BE4-381BDB865C47}" type="pres">
      <dgm:prSet presAssocID="{1138C177-8C0C-48AB-8C40-E395AE929527}" presName="txThree" presStyleLbl="node3" presStyleIdx="1" presStyleCnt="3">
        <dgm:presLayoutVars>
          <dgm:chPref val="3"/>
        </dgm:presLayoutVars>
      </dgm:prSet>
      <dgm:spPr/>
    </dgm:pt>
    <dgm:pt modelId="{8D598D10-F3BA-4253-9F78-16849622D3E5}" type="pres">
      <dgm:prSet presAssocID="{1138C177-8C0C-48AB-8C40-E395AE929527}" presName="horzThree" presStyleCnt="0"/>
      <dgm:spPr/>
    </dgm:pt>
    <dgm:pt modelId="{0A6FB8C5-AF3F-4813-8B8C-908F1C1343E5}" type="pres">
      <dgm:prSet presAssocID="{A12B0F2E-CE93-4B9D-B4F3-5922A9EDAF03}" presName="sibSpaceTwo" presStyleCnt="0"/>
      <dgm:spPr/>
    </dgm:pt>
    <dgm:pt modelId="{F01E7263-8B57-4C99-88A7-6D981EC74326}" type="pres">
      <dgm:prSet presAssocID="{7B307C8E-0BF6-4740-89B2-01610ABECDEE}" presName="vertTwo" presStyleCnt="0"/>
      <dgm:spPr/>
    </dgm:pt>
    <dgm:pt modelId="{82678600-4521-4C20-9DE2-7C2D58A86A22}" type="pres">
      <dgm:prSet presAssocID="{7B307C8E-0BF6-4740-89B2-01610ABECDEE}" presName="txTwo" presStyleLbl="node2" presStyleIdx="1" presStyleCnt="2">
        <dgm:presLayoutVars>
          <dgm:chPref val="3"/>
        </dgm:presLayoutVars>
      </dgm:prSet>
      <dgm:spPr/>
    </dgm:pt>
    <dgm:pt modelId="{A3B3CE0D-2BE7-403C-B125-6946A6E1C718}" type="pres">
      <dgm:prSet presAssocID="{7B307C8E-0BF6-4740-89B2-01610ABECDEE}" presName="parTransTwo" presStyleCnt="0"/>
      <dgm:spPr/>
    </dgm:pt>
    <dgm:pt modelId="{9852D8F7-35C9-4B4E-807B-11958C8BD284}" type="pres">
      <dgm:prSet presAssocID="{7B307C8E-0BF6-4740-89B2-01610ABECDEE}" presName="horzTwo" presStyleCnt="0"/>
      <dgm:spPr/>
    </dgm:pt>
    <dgm:pt modelId="{47FE8670-E1B7-4EED-9B50-FFEEDCA7C3DA}" type="pres">
      <dgm:prSet presAssocID="{1773BAD8-6ADE-473F-B857-9C09AED2CBE3}" presName="vertThree" presStyleCnt="0"/>
      <dgm:spPr/>
    </dgm:pt>
    <dgm:pt modelId="{A80D7F8C-DE90-4003-B610-4C080B1F0FB9}" type="pres">
      <dgm:prSet presAssocID="{1773BAD8-6ADE-473F-B857-9C09AED2CBE3}" presName="txThree" presStyleLbl="node3" presStyleIdx="2" presStyleCnt="3">
        <dgm:presLayoutVars>
          <dgm:chPref val="3"/>
        </dgm:presLayoutVars>
      </dgm:prSet>
      <dgm:spPr/>
    </dgm:pt>
    <dgm:pt modelId="{2E49DF5A-C6E0-4370-AF89-57CB1FDD8166}" type="pres">
      <dgm:prSet presAssocID="{1773BAD8-6ADE-473F-B857-9C09AED2CBE3}" presName="horzThree" presStyleCnt="0"/>
      <dgm:spPr/>
    </dgm:pt>
  </dgm:ptLst>
  <dgm:cxnLst>
    <dgm:cxn modelId="{D64A220F-1167-4807-9712-7FD7A6A7DAD5}" srcId="{2D9AA997-D622-41FA-8EC3-DB4C724C46A1}" destId="{7B307C8E-0BF6-4740-89B2-01610ABECDEE}" srcOrd="1" destOrd="0" parTransId="{8D250F20-43C7-4405-9988-BD5850A5937C}" sibTransId="{42859F8C-7C16-4428-9D19-29BFB7B6479F}"/>
    <dgm:cxn modelId="{79DBF20F-02F4-4BD9-BFEF-A4575706ADCC}" type="presOf" srcId="{1773BAD8-6ADE-473F-B857-9C09AED2CBE3}" destId="{A80D7F8C-DE90-4003-B610-4C080B1F0FB9}" srcOrd="0" destOrd="0" presId="urn:microsoft.com/office/officeart/2005/8/layout/hierarchy4"/>
    <dgm:cxn modelId="{580EF445-309C-431F-9507-BD2DFD54DF7A}" srcId="{7B307C8E-0BF6-4740-89B2-01610ABECDEE}" destId="{1773BAD8-6ADE-473F-B857-9C09AED2CBE3}" srcOrd="0" destOrd="0" parTransId="{F5473D43-747E-41A2-8F5F-8D32736E48C9}" sibTransId="{76ED7A20-3F03-4F00-87D8-5A6A5252C64E}"/>
    <dgm:cxn modelId="{A9B9A867-B846-4649-9F75-39F40111ED01}" srcId="{4A724DBC-51E5-4501-B4A9-17E0B49A8182}" destId="{1CC611F1-D660-4DF2-885D-6AAAC83394FE}" srcOrd="0" destOrd="0" parTransId="{E2278142-FC19-4071-824B-1448D31DFEB3}" sibTransId="{BCEEA132-5518-40D8-8E98-3C6535A658CF}"/>
    <dgm:cxn modelId="{31F49C58-FFA2-40B1-8317-8F4B07561724}" srcId="{4A724DBC-51E5-4501-B4A9-17E0B49A8182}" destId="{1138C177-8C0C-48AB-8C40-E395AE929527}" srcOrd="1" destOrd="0" parTransId="{2B9FA78A-787C-445E-99F8-C0E40F488E71}" sibTransId="{097DBBAC-1C52-4F54-8EFB-5DFFFE832150}"/>
    <dgm:cxn modelId="{4DC0AE7C-8D36-4776-9BCC-AEA7FB706143}" srcId="{684C387D-E6DF-4002-930E-CA5407C3C81A}" destId="{2D9AA997-D622-41FA-8EC3-DB4C724C46A1}" srcOrd="0" destOrd="0" parTransId="{B68E8B23-6F92-4073-9986-7A6892E489AB}" sibTransId="{27602F94-CB9A-4D10-B68E-9EC42D56548E}"/>
    <dgm:cxn modelId="{34D5A391-CFAF-4F86-B632-7AC7A601DEBA}" type="presOf" srcId="{1CC611F1-D660-4DF2-885D-6AAAC83394FE}" destId="{CE8B024B-9083-4675-92D6-C5CB3CF2486A}" srcOrd="0" destOrd="0" presId="urn:microsoft.com/office/officeart/2005/8/layout/hierarchy4"/>
    <dgm:cxn modelId="{033B6693-BFFD-47AD-B988-3A2A1D76EDFD}" type="presOf" srcId="{7B307C8E-0BF6-4740-89B2-01610ABECDEE}" destId="{82678600-4521-4C20-9DE2-7C2D58A86A22}" srcOrd="0" destOrd="0" presId="urn:microsoft.com/office/officeart/2005/8/layout/hierarchy4"/>
    <dgm:cxn modelId="{A0230296-01E8-4774-996D-304B10A0B86E}" type="presOf" srcId="{4A724DBC-51E5-4501-B4A9-17E0B49A8182}" destId="{95105A19-33D5-4DC4-9FC2-E8CE7EDDD81E}" srcOrd="0" destOrd="0" presId="urn:microsoft.com/office/officeart/2005/8/layout/hierarchy4"/>
    <dgm:cxn modelId="{1E3F52BA-06DE-4EBA-BA5C-ADFE2AC8EBF5}" type="presOf" srcId="{1138C177-8C0C-48AB-8C40-E395AE929527}" destId="{EC44028E-947D-442B-9BE4-381BDB865C47}" srcOrd="0" destOrd="0" presId="urn:microsoft.com/office/officeart/2005/8/layout/hierarchy4"/>
    <dgm:cxn modelId="{6254E8CF-C1A9-4BEB-857B-0C2F3D887FBA}" type="presOf" srcId="{684C387D-E6DF-4002-930E-CA5407C3C81A}" destId="{32B3C278-6A31-4C09-8F09-C662E1E624BA}" srcOrd="0" destOrd="0" presId="urn:microsoft.com/office/officeart/2005/8/layout/hierarchy4"/>
    <dgm:cxn modelId="{2D2FFFD7-32F2-4F7A-B029-F4D135B44CBF}" srcId="{2D9AA997-D622-41FA-8EC3-DB4C724C46A1}" destId="{4A724DBC-51E5-4501-B4A9-17E0B49A8182}" srcOrd="0" destOrd="0" parTransId="{D7F2D7ED-7FF4-45E3-B40F-8DA8090F675B}" sibTransId="{A12B0F2E-CE93-4B9D-B4F3-5922A9EDAF03}"/>
    <dgm:cxn modelId="{E83016F6-FE25-429B-BB98-C2EE8250856A}" type="presOf" srcId="{2D9AA997-D622-41FA-8EC3-DB4C724C46A1}" destId="{2F35169D-A9C3-47BB-B9D9-BBC140DF0406}" srcOrd="0" destOrd="0" presId="urn:microsoft.com/office/officeart/2005/8/layout/hierarchy4"/>
    <dgm:cxn modelId="{673741F7-4EA7-47A6-994A-C959ACF0A417}" type="presParOf" srcId="{32B3C278-6A31-4C09-8F09-C662E1E624BA}" destId="{533B5FE7-2F17-499F-A69B-490FE23D1F04}" srcOrd="0" destOrd="0" presId="urn:microsoft.com/office/officeart/2005/8/layout/hierarchy4"/>
    <dgm:cxn modelId="{BECB36CA-687F-4719-96FF-658521138BF7}" type="presParOf" srcId="{533B5FE7-2F17-499F-A69B-490FE23D1F04}" destId="{2F35169D-A9C3-47BB-B9D9-BBC140DF0406}" srcOrd="0" destOrd="0" presId="urn:microsoft.com/office/officeart/2005/8/layout/hierarchy4"/>
    <dgm:cxn modelId="{5FC27326-E466-4CDA-A5E6-E27330ACDF2E}" type="presParOf" srcId="{533B5FE7-2F17-499F-A69B-490FE23D1F04}" destId="{A79B0689-8033-405E-9538-EDD94B844E71}" srcOrd="1" destOrd="0" presId="urn:microsoft.com/office/officeart/2005/8/layout/hierarchy4"/>
    <dgm:cxn modelId="{71672306-9B3C-4DF7-88E6-DA472D6CBAFC}" type="presParOf" srcId="{533B5FE7-2F17-499F-A69B-490FE23D1F04}" destId="{44084875-6557-4C6D-A0B0-25DB4467CD76}" srcOrd="2" destOrd="0" presId="urn:microsoft.com/office/officeart/2005/8/layout/hierarchy4"/>
    <dgm:cxn modelId="{62C8FA1F-EDB4-460D-AC19-AABCAC7B808D}" type="presParOf" srcId="{44084875-6557-4C6D-A0B0-25DB4467CD76}" destId="{EC12DAAC-4119-492B-97F8-46C3CC8F9C19}" srcOrd="0" destOrd="0" presId="urn:microsoft.com/office/officeart/2005/8/layout/hierarchy4"/>
    <dgm:cxn modelId="{1664C33D-74AC-45A5-9CEE-52BEDD9DCE12}" type="presParOf" srcId="{EC12DAAC-4119-492B-97F8-46C3CC8F9C19}" destId="{95105A19-33D5-4DC4-9FC2-E8CE7EDDD81E}" srcOrd="0" destOrd="0" presId="urn:microsoft.com/office/officeart/2005/8/layout/hierarchy4"/>
    <dgm:cxn modelId="{1A965701-7806-4F04-BF46-94ED7DDF9BD2}" type="presParOf" srcId="{EC12DAAC-4119-492B-97F8-46C3CC8F9C19}" destId="{871081DF-DAAB-4B56-9F70-5E05ECDB307E}" srcOrd="1" destOrd="0" presId="urn:microsoft.com/office/officeart/2005/8/layout/hierarchy4"/>
    <dgm:cxn modelId="{53F62EF8-07A4-4CED-B8A4-8E2F0DBCCECA}" type="presParOf" srcId="{EC12DAAC-4119-492B-97F8-46C3CC8F9C19}" destId="{8504C1FE-7E9D-406F-8C1A-3E4F4C6DD0DD}" srcOrd="2" destOrd="0" presId="urn:microsoft.com/office/officeart/2005/8/layout/hierarchy4"/>
    <dgm:cxn modelId="{26B27EAA-B9C5-415C-B243-4B3724258171}" type="presParOf" srcId="{8504C1FE-7E9D-406F-8C1A-3E4F4C6DD0DD}" destId="{9B5F4CF5-63D1-4935-AEE3-BFCE8FD47B43}" srcOrd="0" destOrd="0" presId="urn:microsoft.com/office/officeart/2005/8/layout/hierarchy4"/>
    <dgm:cxn modelId="{5636F32D-7E49-4C02-9CAE-576DDE5606AB}" type="presParOf" srcId="{9B5F4CF5-63D1-4935-AEE3-BFCE8FD47B43}" destId="{CE8B024B-9083-4675-92D6-C5CB3CF2486A}" srcOrd="0" destOrd="0" presId="urn:microsoft.com/office/officeart/2005/8/layout/hierarchy4"/>
    <dgm:cxn modelId="{1790A57A-C4FA-4FAB-83FF-0B07D82B2E7A}" type="presParOf" srcId="{9B5F4CF5-63D1-4935-AEE3-BFCE8FD47B43}" destId="{F702E514-A96D-47CC-9CC5-DED7065D9E13}" srcOrd="1" destOrd="0" presId="urn:microsoft.com/office/officeart/2005/8/layout/hierarchy4"/>
    <dgm:cxn modelId="{8E3C33DD-C5C3-4F7D-B0AA-BDD5A990C559}" type="presParOf" srcId="{8504C1FE-7E9D-406F-8C1A-3E4F4C6DD0DD}" destId="{B2FF8C88-8FF3-4020-9CDF-3E5A778CC6EA}" srcOrd="1" destOrd="0" presId="urn:microsoft.com/office/officeart/2005/8/layout/hierarchy4"/>
    <dgm:cxn modelId="{1A8F60F6-04F9-4546-BB33-A11618A5D687}" type="presParOf" srcId="{8504C1FE-7E9D-406F-8C1A-3E4F4C6DD0DD}" destId="{F40A572B-0188-4470-9121-829EBDA05E80}" srcOrd="2" destOrd="0" presId="urn:microsoft.com/office/officeart/2005/8/layout/hierarchy4"/>
    <dgm:cxn modelId="{6ADB8435-1378-41DA-9F8D-09DA628CC042}" type="presParOf" srcId="{F40A572B-0188-4470-9121-829EBDA05E80}" destId="{EC44028E-947D-442B-9BE4-381BDB865C47}" srcOrd="0" destOrd="0" presId="urn:microsoft.com/office/officeart/2005/8/layout/hierarchy4"/>
    <dgm:cxn modelId="{A0048957-8F9E-4CC0-817C-2865FDEB5E80}" type="presParOf" srcId="{F40A572B-0188-4470-9121-829EBDA05E80}" destId="{8D598D10-F3BA-4253-9F78-16849622D3E5}" srcOrd="1" destOrd="0" presId="urn:microsoft.com/office/officeart/2005/8/layout/hierarchy4"/>
    <dgm:cxn modelId="{BD2D550D-08D7-45AB-8075-BBCD785C6D48}" type="presParOf" srcId="{44084875-6557-4C6D-A0B0-25DB4467CD76}" destId="{0A6FB8C5-AF3F-4813-8B8C-908F1C1343E5}" srcOrd="1" destOrd="0" presId="urn:microsoft.com/office/officeart/2005/8/layout/hierarchy4"/>
    <dgm:cxn modelId="{36C2BB46-2D0F-4B12-8D1D-1DFE092C04FA}" type="presParOf" srcId="{44084875-6557-4C6D-A0B0-25DB4467CD76}" destId="{F01E7263-8B57-4C99-88A7-6D981EC74326}" srcOrd="2" destOrd="0" presId="urn:microsoft.com/office/officeart/2005/8/layout/hierarchy4"/>
    <dgm:cxn modelId="{7191CF17-D3D6-4F5B-9F97-10C60125A6B7}" type="presParOf" srcId="{F01E7263-8B57-4C99-88A7-6D981EC74326}" destId="{82678600-4521-4C20-9DE2-7C2D58A86A22}" srcOrd="0" destOrd="0" presId="urn:microsoft.com/office/officeart/2005/8/layout/hierarchy4"/>
    <dgm:cxn modelId="{A31168B7-4D79-4509-BD1F-DEE5E11CFE3B}" type="presParOf" srcId="{F01E7263-8B57-4C99-88A7-6D981EC74326}" destId="{A3B3CE0D-2BE7-403C-B125-6946A6E1C718}" srcOrd="1" destOrd="0" presId="urn:microsoft.com/office/officeart/2005/8/layout/hierarchy4"/>
    <dgm:cxn modelId="{0EA38120-F29E-4318-B13F-D69AE0A74BAD}" type="presParOf" srcId="{F01E7263-8B57-4C99-88A7-6D981EC74326}" destId="{9852D8F7-35C9-4B4E-807B-11958C8BD284}" srcOrd="2" destOrd="0" presId="urn:microsoft.com/office/officeart/2005/8/layout/hierarchy4"/>
    <dgm:cxn modelId="{B9F1D613-3E3E-4B11-919A-0FB45DB022A5}" type="presParOf" srcId="{9852D8F7-35C9-4B4E-807B-11958C8BD284}" destId="{47FE8670-E1B7-4EED-9B50-FFEEDCA7C3DA}" srcOrd="0" destOrd="0" presId="urn:microsoft.com/office/officeart/2005/8/layout/hierarchy4"/>
    <dgm:cxn modelId="{75A35BE5-FF0F-43D8-B79C-6D6109DC158E}" type="presParOf" srcId="{47FE8670-E1B7-4EED-9B50-FFEEDCA7C3DA}" destId="{A80D7F8C-DE90-4003-B610-4C080B1F0FB9}" srcOrd="0" destOrd="0" presId="urn:microsoft.com/office/officeart/2005/8/layout/hierarchy4"/>
    <dgm:cxn modelId="{CB36F965-404C-4C2C-9D15-8AC7D3069E5E}" type="presParOf" srcId="{47FE8670-E1B7-4EED-9B50-FFEEDCA7C3DA}" destId="{2E49DF5A-C6E0-4370-AF89-57CB1FDD8166}"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8D1136D4-FC20-4BAA-AB52-476438D86947}" type="doc">
      <dgm:prSet loTypeId="urn:microsoft.com/office/officeart/2005/8/layout/process2" loCatId="process" qsTypeId="urn:microsoft.com/office/officeart/2005/8/quickstyle/simple1" qsCatId="simple" csTypeId="urn:microsoft.com/office/officeart/2005/8/colors/accent1_2" csCatId="accent1" phldr="1"/>
      <dgm:spPr/>
    </dgm:pt>
    <dgm:pt modelId="{971C5103-1A35-4E79-BA04-6086F3D6C915}">
      <dgm:prSet phldrT="[Texto]" custT="1"/>
      <dgm:spPr>
        <a:ln>
          <a:solidFill>
            <a:schemeClr val="accent1">
              <a:lumMod val="50000"/>
            </a:schemeClr>
          </a:solidFill>
        </a:ln>
      </dgm:spPr>
      <dgm:t>
        <a:bodyPr/>
        <a:lstStyle/>
        <a:p>
          <a:r>
            <a:rPr lang="es-MX" sz="1800" b="1" dirty="0">
              <a:solidFill>
                <a:schemeClr val="tx1"/>
              </a:solidFill>
              <a:latin typeface="+mn-lt"/>
              <a:cs typeface="Arial" panose="020B0604020202020204" pitchFamily="34" charset="0"/>
            </a:rPr>
            <a:t>Causales específicas</a:t>
          </a:r>
        </a:p>
      </dgm:t>
    </dgm:pt>
    <dgm:pt modelId="{12082448-3CCD-418D-B4B4-FA587D2B2C09}" type="parTrans" cxnId="{F49A02FE-1DCB-4F4C-8FAB-C401D108E515}">
      <dgm:prSet/>
      <dgm:spPr/>
      <dgm:t>
        <a:bodyPr/>
        <a:lstStyle/>
        <a:p>
          <a:endParaRPr lang="es-MX"/>
        </a:p>
      </dgm:t>
    </dgm:pt>
    <dgm:pt modelId="{7FA1E2BF-6D8B-4680-AE60-5CB6F3AECBEB}" type="sibTrans" cxnId="{F49A02FE-1DCB-4F4C-8FAB-C401D108E515}">
      <dgm:prSet/>
      <dgm:spPr>
        <a:solidFill>
          <a:schemeClr val="accent1">
            <a:lumMod val="50000"/>
          </a:schemeClr>
        </a:solidFill>
        <a:ln>
          <a:solidFill>
            <a:schemeClr val="accent1">
              <a:lumMod val="50000"/>
            </a:schemeClr>
          </a:solidFill>
        </a:ln>
      </dgm:spPr>
      <dgm:t>
        <a:bodyPr/>
        <a:lstStyle/>
        <a:p>
          <a:endParaRPr lang="es-MX"/>
        </a:p>
      </dgm:t>
    </dgm:pt>
    <dgm:pt modelId="{AA06E95E-76A3-4581-B38B-9223C4F50A8A}">
      <dgm:prSet phldrT="[Texto]" custT="1"/>
      <dgm:spPr>
        <a:solidFill>
          <a:schemeClr val="accent1">
            <a:lumMod val="20000"/>
            <a:lumOff val="80000"/>
          </a:schemeClr>
        </a:solidFill>
        <a:ln>
          <a:solidFill>
            <a:schemeClr val="accent1">
              <a:lumMod val="50000"/>
            </a:schemeClr>
          </a:solidFill>
        </a:ln>
      </dgm:spPr>
      <dgm:t>
        <a:bodyPr/>
        <a:lstStyle/>
        <a:p>
          <a:pPr algn="just"/>
          <a:r>
            <a:rPr lang="es-MX" sz="1400" dirty="0">
              <a:solidFill>
                <a:schemeClr val="tx1"/>
              </a:solidFill>
              <a:latin typeface="+mn-lt"/>
              <a:cs typeface="Arial" panose="020B0604020202020204" pitchFamily="34" charset="0"/>
            </a:rPr>
            <a:t>Aquellas que están expresamente señaladas en la LGSMIME art. 75 incisos a al j.  </a:t>
          </a:r>
        </a:p>
      </dgm:t>
    </dgm:pt>
    <dgm:pt modelId="{782B17CA-C68E-43F5-A813-9EA38A3A684A}" type="parTrans" cxnId="{664B5A0C-80F7-4926-89FA-D1876B360C4D}">
      <dgm:prSet/>
      <dgm:spPr/>
      <dgm:t>
        <a:bodyPr/>
        <a:lstStyle/>
        <a:p>
          <a:endParaRPr lang="es-MX"/>
        </a:p>
      </dgm:t>
    </dgm:pt>
    <dgm:pt modelId="{03940FAA-897A-4ED8-8AA9-AFC24896E2C8}" type="sibTrans" cxnId="{664B5A0C-80F7-4926-89FA-D1876B360C4D}">
      <dgm:prSet/>
      <dgm:spPr/>
      <dgm:t>
        <a:bodyPr/>
        <a:lstStyle/>
        <a:p>
          <a:endParaRPr lang="es-MX"/>
        </a:p>
      </dgm:t>
    </dgm:pt>
    <dgm:pt modelId="{2A28BD79-9E60-46A1-AA70-7973564EC365}" type="pres">
      <dgm:prSet presAssocID="{8D1136D4-FC20-4BAA-AB52-476438D86947}" presName="linearFlow" presStyleCnt="0">
        <dgm:presLayoutVars>
          <dgm:resizeHandles val="exact"/>
        </dgm:presLayoutVars>
      </dgm:prSet>
      <dgm:spPr/>
    </dgm:pt>
    <dgm:pt modelId="{740D3BAF-BA77-4F1F-822E-BE9AB18FB905}" type="pres">
      <dgm:prSet presAssocID="{971C5103-1A35-4E79-BA04-6086F3D6C915}" presName="node" presStyleLbl="node1" presStyleIdx="0" presStyleCnt="2">
        <dgm:presLayoutVars>
          <dgm:bulletEnabled val="1"/>
        </dgm:presLayoutVars>
      </dgm:prSet>
      <dgm:spPr/>
    </dgm:pt>
    <dgm:pt modelId="{B9CDDA2F-8EE6-4D33-8537-3D022E051109}" type="pres">
      <dgm:prSet presAssocID="{7FA1E2BF-6D8B-4680-AE60-5CB6F3AECBEB}" presName="sibTrans" presStyleLbl="sibTrans2D1" presStyleIdx="0" presStyleCnt="1"/>
      <dgm:spPr/>
    </dgm:pt>
    <dgm:pt modelId="{13673762-7C8C-4B89-A006-5AF7238DB8B1}" type="pres">
      <dgm:prSet presAssocID="{7FA1E2BF-6D8B-4680-AE60-5CB6F3AECBEB}" presName="connectorText" presStyleLbl="sibTrans2D1" presStyleIdx="0" presStyleCnt="1"/>
      <dgm:spPr/>
    </dgm:pt>
    <dgm:pt modelId="{B9F56BB5-39C8-4B90-B693-FF8AE20F4EF1}" type="pres">
      <dgm:prSet presAssocID="{AA06E95E-76A3-4581-B38B-9223C4F50A8A}" presName="node" presStyleLbl="node1" presStyleIdx="1" presStyleCnt="2">
        <dgm:presLayoutVars>
          <dgm:bulletEnabled val="1"/>
        </dgm:presLayoutVars>
      </dgm:prSet>
      <dgm:spPr/>
    </dgm:pt>
  </dgm:ptLst>
  <dgm:cxnLst>
    <dgm:cxn modelId="{664B5A0C-80F7-4926-89FA-D1876B360C4D}" srcId="{8D1136D4-FC20-4BAA-AB52-476438D86947}" destId="{AA06E95E-76A3-4581-B38B-9223C4F50A8A}" srcOrd="1" destOrd="0" parTransId="{782B17CA-C68E-43F5-A813-9EA38A3A684A}" sibTransId="{03940FAA-897A-4ED8-8AA9-AFC24896E2C8}"/>
    <dgm:cxn modelId="{4441B43C-0909-4BC8-B256-6646CB65EC37}" type="presOf" srcId="{8D1136D4-FC20-4BAA-AB52-476438D86947}" destId="{2A28BD79-9E60-46A1-AA70-7973564EC365}" srcOrd="0" destOrd="0" presId="urn:microsoft.com/office/officeart/2005/8/layout/process2"/>
    <dgm:cxn modelId="{1CABCD64-7114-4A55-AF38-EBC5E9DCEF02}" type="presOf" srcId="{AA06E95E-76A3-4581-B38B-9223C4F50A8A}" destId="{B9F56BB5-39C8-4B90-B693-FF8AE20F4EF1}" srcOrd="0" destOrd="0" presId="urn:microsoft.com/office/officeart/2005/8/layout/process2"/>
    <dgm:cxn modelId="{3DFD97C0-91E8-4955-A8A1-CAA461469AED}" type="presOf" srcId="{7FA1E2BF-6D8B-4680-AE60-5CB6F3AECBEB}" destId="{B9CDDA2F-8EE6-4D33-8537-3D022E051109}" srcOrd="0" destOrd="0" presId="urn:microsoft.com/office/officeart/2005/8/layout/process2"/>
    <dgm:cxn modelId="{E60B6AE2-6E43-4570-97A1-B3DDBFDECDFE}" type="presOf" srcId="{971C5103-1A35-4E79-BA04-6086F3D6C915}" destId="{740D3BAF-BA77-4F1F-822E-BE9AB18FB905}" srcOrd="0" destOrd="0" presId="urn:microsoft.com/office/officeart/2005/8/layout/process2"/>
    <dgm:cxn modelId="{41160FF3-91E6-40C5-A4CF-150779EC61C0}" type="presOf" srcId="{7FA1E2BF-6D8B-4680-AE60-5CB6F3AECBEB}" destId="{13673762-7C8C-4B89-A006-5AF7238DB8B1}" srcOrd="1" destOrd="0" presId="urn:microsoft.com/office/officeart/2005/8/layout/process2"/>
    <dgm:cxn modelId="{F49A02FE-1DCB-4F4C-8FAB-C401D108E515}" srcId="{8D1136D4-FC20-4BAA-AB52-476438D86947}" destId="{971C5103-1A35-4E79-BA04-6086F3D6C915}" srcOrd="0" destOrd="0" parTransId="{12082448-3CCD-418D-B4B4-FA587D2B2C09}" sibTransId="{7FA1E2BF-6D8B-4680-AE60-5CB6F3AECBEB}"/>
    <dgm:cxn modelId="{0019B7C3-4FDB-4097-9391-2E57829E0198}" type="presParOf" srcId="{2A28BD79-9E60-46A1-AA70-7973564EC365}" destId="{740D3BAF-BA77-4F1F-822E-BE9AB18FB905}" srcOrd="0" destOrd="0" presId="urn:microsoft.com/office/officeart/2005/8/layout/process2"/>
    <dgm:cxn modelId="{2ED1D112-1CD2-425D-A1AA-B8BCDC46858A}" type="presParOf" srcId="{2A28BD79-9E60-46A1-AA70-7973564EC365}" destId="{B9CDDA2F-8EE6-4D33-8537-3D022E051109}" srcOrd="1" destOrd="0" presId="urn:microsoft.com/office/officeart/2005/8/layout/process2"/>
    <dgm:cxn modelId="{11DC0D83-7ACD-4900-BB42-39E0820B914B}" type="presParOf" srcId="{B9CDDA2F-8EE6-4D33-8537-3D022E051109}" destId="{13673762-7C8C-4B89-A006-5AF7238DB8B1}" srcOrd="0" destOrd="0" presId="urn:microsoft.com/office/officeart/2005/8/layout/process2"/>
    <dgm:cxn modelId="{B38C5AAB-9F76-4769-B6A4-B712D8CF81C3}" type="presParOf" srcId="{2A28BD79-9E60-46A1-AA70-7973564EC365}" destId="{B9F56BB5-39C8-4B90-B693-FF8AE20F4EF1}" srcOrd="2" destOrd="0" presId="urn:microsoft.com/office/officeart/2005/8/layout/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8D1136D4-FC20-4BAA-AB52-476438D86947}" type="doc">
      <dgm:prSet loTypeId="urn:microsoft.com/office/officeart/2005/8/layout/process2" loCatId="process" qsTypeId="urn:microsoft.com/office/officeart/2005/8/quickstyle/simple1" qsCatId="simple" csTypeId="urn:microsoft.com/office/officeart/2005/8/colors/accent1_2" csCatId="accent1" phldr="1"/>
      <dgm:spPr/>
    </dgm:pt>
    <dgm:pt modelId="{971C5103-1A35-4E79-BA04-6086F3D6C915}">
      <dgm:prSet phldrT="[Texto]" custT="1"/>
      <dgm:spPr>
        <a:ln>
          <a:solidFill>
            <a:schemeClr val="accent1">
              <a:lumMod val="50000"/>
            </a:schemeClr>
          </a:solidFill>
        </a:ln>
      </dgm:spPr>
      <dgm:t>
        <a:bodyPr/>
        <a:lstStyle/>
        <a:p>
          <a:r>
            <a:rPr lang="es-MX" sz="1800" b="1" dirty="0">
              <a:solidFill>
                <a:schemeClr val="tx1"/>
              </a:solidFill>
              <a:latin typeface="+mn-lt"/>
              <a:cs typeface="Arial" panose="020B0604020202020204" pitchFamily="34" charset="0"/>
            </a:rPr>
            <a:t>Causal genérica</a:t>
          </a:r>
        </a:p>
      </dgm:t>
    </dgm:pt>
    <dgm:pt modelId="{12082448-3CCD-418D-B4B4-FA587D2B2C09}" type="parTrans" cxnId="{F49A02FE-1DCB-4F4C-8FAB-C401D108E515}">
      <dgm:prSet/>
      <dgm:spPr/>
      <dgm:t>
        <a:bodyPr/>
        <a:lstStyle/>
        <a:p>
          <a:endParaRPr lang="es-MX"/>
        </a:p>
      </dgm:t>
    </dgm:pt>
    <dgm:pt modelId="{7FA1E2BF-6D8B-4680-AE60-5CB6F3AECBEB}" type="sibTrans" cxnId="{F49A02FE-1DCB-4F4C-8FAB-C401D108E515}">
      <dgm:prSet/>
      <dgm:spPr>
        <a:solidFill>
          <a:schemeClr val="accent1">
            <a:lumMod val="50000"/>
          </a:schemeClr>
        </a:solidFill>
        <a:ln>
          <a:solidFill>
            <a:schemeClr val="accent1">
              <a:lumMod val="50000"/>
            </a:schemeClr>
          </a:solidFill>
        </a:ln>
      </dgm:spPr>
      <dgm:t>
        <a:bodyPr/>
        <a:lstStyle/>
        <a:p>
          <a:endParaRPr lang="es-MX"/>
        </a:p>
      </dgm:t>
    </dgm:pt>
    <dgm:pt modelId="{AA06E95E-76A3-4581-B38B-9223C4F50A8A}">
      <dgm:prSet phldrT="[Texto]" custT="1"/>
      <dgm:spPr>
        <a:solidFill>
          <a:schemeClr val="accent1">
            <a:lumMod val="20000"/>
            <a:lumOff val="80000"/>
          </a:schemeClr>
        </a:solidFill>
        <a:ln>
          <a:solidFill>
            <a:schemeClr val="accent1">
              <a:lumMod val="50000"/>
            </a:schemeClr>
          </a:solidFill>
        </a:ln>
      </dgm:spPr>
      <dgm:t>
        <a:bodyPr/>
        <a:lstStyle/>
        <a:p>
          <a:pPr algn="just"/>
          <a:r>
            <a:rPr lang="es-MX" sz="1400" dirty="0">
              <a:solidFill>
                <a:schemeClr val="tx1"/>
              </a:solidFill>
              <a:latin typeface="+mn-lt"/>
              <a:cs typeface="Arial" panose="020B0604020202020204" pitchFamily="34" charset="0"/>
            </a:rPr>
            <a:t>Aquellas que no están señaladas en la Ley, pero afectan el resultado de la elección. Por ejemplo: que falte un número importante de boletas en la urna, o que 2 funcionarios de casilla se hayan ausentado de la casilla 2hrs durante la jornada electoral. </a:t>
          </a:r>
        </a:p>
      </dgm:t>
    </dgm:pt>
    <dgm:pt modelId="{782B17CA-C68E-43F5-A813-9EA38A3A684A}" type="parTrans" cxnId="{664B5A0C-80F7-4926-89FA-D1876B360C4D}">
      <dgm:prSet/>
      <dgm:spPr/>
      <dgm:t>
        <a:bodyPr/>
        <a:lstStyle/>
        <a:p>
          <a:endParaRPr lang="es-MX"/>
        </a:p>
      </dgm:t>
    </dgm:pt>
    <dgm:pt modelId="{03940FAA-897A-4ED8-8AA9-AFC24896E2C8}" type="sibTrans" cxnId="{664B5A0C-80F7-4926-89FA-D1876B360C4D}">
      <dgm:prSet/>
      <dgm:spPr/>
      <dgm:t>
        <a:bodyPr/>
        <a:lstStyle/>
        <a:p>
          <a:endParaRPr lang="es-MX"/>
        </a:p>
      </dgm:t>
    </dgm:pt>
    <dgm:pt modelId="{2A28BD79-9E60-46A1-AA70-7973564EC365}" type="pres">
      <dgm:prSet presAssocID="{8D1136D4-FC20-4BAA-AB52-476438D86947}" presName="linearFlow" presStyleCnt="0">
        <dgm:presLayoutVars>
          <dgm:resizeHandles val="exact"/>
        </dgm:presLayoutVars>
      </dgm:prSet>
      <dgm:spPr/>
    </dgm:pt>
    <dgm:pt modelId="{740D3BAF-BA77-4F1F-822E-BE9AB18FB905}" type="pres">
      <dgm:prSet presAssocID="{971C5103-1A35-4E79-BA04-6086F3D6C915}" presName="node" presStyleLbl="node1" presStyleIdx="0" presStyleCnt="2">
        <dgm:presLayoutVars>
          <dgm:bulletEnabled val="1"/>
        </dgm:presLayoutVars>
      </dgm:prSet>
      <dgm:spPr/>
    </dgm:pt>
    <dgm:pt modelId="{B9CDDA2F-8EE6-4D33-8537-3D022E051109}" type="pres">
      <dgm:prSet presAssocID="{7FA1E2BF-6D8B-4680-AE60-5CB6F3AECBEB}" presName="sibTrans" presStyleLbl="sibTrans2D1" presStyleIdx="0" presStyleCnt="1"/>
      <dgm:spPr/>
    </dgm:pt>
    <dgm:pt modelId="{13673762-7C8C-4B89-A006-5AF7238DB8B1}" type="pres">
      <dgm:prSet presAssocID="{7FA1E2BF-6D8B-4680-AE60-5CB6F3AECBEB}" presName="connectorText" presStyleLbl="sibTrans2D1" presStyleIdx="0" presStyleCnt="1"/>
      <dgm:spPr/>
    </dgm:pt>
    <dgm:pt modelId="{B9F56BB5-39C8-4B90-B693-FF8AE20F4EF1}" type="pres">
      <dgm:prSet presAssocID="{AA06E95E-76A3-4581-B38B-9223C4F50A8A}" presName="node" presStyleLbl="node1" presStyleIdx="1" presStyleCnt="2">
        <dgm:presLayoutVars>
          <dgm:bulletEnabled val="1"/>
        </dgm:presLayoutVars>
      </dgm:prSet>
      <dgm:spPr/>
    </dgm:pt>
  </dgm:ptLst>
  <dgm:cxnLst>
    <dgm:cxn modelId="{664B5A0C-80F7-4926-89FA-D1876B360C4D}" srcId="{8D1136D4-FC20-4BAA-AB52-476438D86947}" destId="{AA06E95E-76A3-4581-B38B-9223C4F50A8A}" srcOrd="1" destOrd="0" parTransId="{782B17CA-C68E-43F5-A813-9EA38A3A684A}" sibTransId="{03940FAA-897A-4ED8-8AA9-AFC24896E2C8}"/>
    <dgm:cxn modelId="{AA31032E-FEB1-4D07-A58D-776008B178AC}" type="presOf" srcId="{7FA1E2BF-6D8B-4680-AE60-5CB6F3AECBEB}" destId="{B9CDDA2F-8EE6-4D33-8537-3D022E051109}" srcOrd="0" destOrd="0" presId="urn:microsoft.com/office/officeart/2005/8/layout/process2"/>
    <dgm:cxn modelId="{E8F56E57-7DC5-4C83-AE4D-9C60733FA28D}" type="presOf" srcId="{AA06E95E-76A3-4581-B38B-9223C4F50A8A}" destId="{B9F56BB5-39C8-4B90-B693-FF8AE20F4EF1}" srcOrd="0" destOrd="0" presId="urn:microsoft.com/office/officeart/2005/8/layout/process2"/>
    <dgm:cxn modelId="{AE8AEDAA-E310-4EAE-9D07-CBC4B1B5F6A1}" type="presOf" srcId="{8D1136D4-FC20-4BAA-AB52-476438D86947}" destId="{2A28BD79-9E60-46A1-AA70-7973564EC365}" srcOrd="0" destOrd="0" presId="urn:microsoft.com/office/officeart/2005/8/layout/process2"/>
    <dgm:cxn modelId="{97A371C3-6F05-49CA-9E11-204EB2CAC629}" type="presOf" srcId="{7FA1E2BF-6D8B-4680-AE60-5CB6F3AECBEB}" destId="{13673762-7C8C-4B89-A006-5AF7238DB8B1}" srcOrd="1" destOrd="0" presId="urn:microsoft.com/office/officeart/2005/8/layout/process2"/>
    <dgm:cxn modelId="{731C7CCC-199D-461C-9E49-576EC5829EC6}" type="presOf" srcId="{971C5103-1A35-4E79-BA04-6086F3D6C915}" destId="{740D3BAF-BA77-4F1F-822E-BE9AB18FB905}" srcOrd="0" destOrd="0" presId="urn:microsoft.com/office/officeart/2005/8/layout/process2"/>
    <dgm:cxn modelId="{F49A02FE-1DCB-4F4C-8FAB-C401D108E515}" srcId="{8D1136D4-FC20-4BAA-AB52-476438D86947}" destId="{971C5103-1A35-4E79-BA04-6086F3D6C915}" srcOrd="0" destOrd="0" parTransId="{12082448-3CCD-418D-B4B4-FA587D2B2C09}" sibTransId="{7FA1E2BF-6D8B-4680-AE60-5CB6F3AECBEB}"/>
    <dgm:cxn modelId="{4796F975-694A-4059-A7E2-F5BF9ED06042}" type="presParOf" srcId="{2A28BD79-9E60-46A1-AA70-7973564EC365}" destId="{740D3BAF-BA77-4F1F-822E-BE9AB18FB905}" srcOrd="0" destOrd="0" presId="urn:microsoft.com/office/officeart/2005/8/layout/process2"/>
    <dgm:cxn modelId="{DC996C94-A296-497D-A5A8-283557C068CC}" type="presParOf" srcId="{2A28BD79-9E60-46A1-AA70-7973564EC365}" destId="{B9CDDA2F-8EE6-4D33-8537-3D022E051109}" srcOrd="1" destOrd="0" presId="urn:microsoft.com/office/officeart/2005/8/layout/process2"/>
    <dgm:cxn modelId="{CBD869F9-6E1A-49F6-8D92-AB7A8A8F79DD}" type="presParOf" srcId="{B9CDDA2F-8EE6-4D33-8537-3D022E051109}" destId="{13673762-7C8C-4B89-A006-5AF7238DB8B1}" srcOrd="0" destOrd="0" presId="urn:microsoft.com/office/officeart/2005/8/layout/process2"/>
    <dgm:cxn modelId="{D5095959-88B0-40FF-AB7C-BBED367931C0}" type="presParOf" srcId="{2A28BD79-9E60-46A1-AA70-7973564EC365}" destId="{B9F56BB5-39C8-4B90-B693-FF8AE20F4EF1}" srcOrd="2"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0053CDF5-060C-4F22-89D1-C1A3A12BF81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MX"/>
        </a:p>
      </dgm:t>
    </dgm:pt>
    <dgm:pt modelId="{C488B793-F4B0-4702-B940-15AF16FC9BDF}">
      <dgm:prSet phldrT="[Texto]" custT="1"/>
      <dgm:spPr>
        <a:ln>
          <a:solidFill>
            <a:schemeClr val="accent1">
              <a:lumMod val="50000"/>
            </a:schemeClr>
          </a:solidFill>
        </a:ln>
      </dgm:spPr>
      <dgm:t>
        <a:bodyPr/>
        <a:lstStyle/>
        <a:p>
          <a:r>
            <a:rPr lang="es-MX" sz="1800" b="1" dirty="0">
              <a:solidFill>
                <a:schemeClr val="tx1"/>
              </a:solidFill>
              <a:latin typeface="+mn-lt"/>
              <a:cs typeface="Arial" panose="020B0604020202020204" pitchFamily="34" charset="0"/>
            </a:rPr>
            <a:t>Causas de Nulidad</a:t>
          </a:r>
        </a:p>
      </dgm:t>
    </dgm:pt>
    <dgm:pt modelId="{EEC736B7-F97C-4074-9958-E99682DF2D73}" type="parTrans" cxnId="{190903E3-5D6F-4AA0-9D06-8692D1EB77CA}">
      <dgm:prSet/>
      <dgm:spPr/>
      <dgm:t>
        <a:bodyPr/>
        <a:lstStyle/>
        <a:p>
          <a:endParaRPr lang="es-MX"/>
        </a:p>
      </dgm:t>
    </dgm:pt>
    <dgm:pt modelId="{B9511CE0-BABB-436F-9D51-2EA3FB85D6E4}" type="sibTrans" cxnId="{190903E3-5D6F-4AA0-9D06-8692D1EB77CA}">
      <dgm:prSet/>
      <dgm:spPr/>
      <dgm:t>
        <a:bodyPr/>
        <a:lstStyle/>
        <a:p>
          <a:endParaRPr lang="es-MX"/>
        </a:p>
      </dgm:t>
    </dgm:pt>
    <dgm:pt modelId="{7BB5D581-E40E-4564-B8DC-17026CF070D4}">
      <dgm:prSet phldrT="[Texto]" custT="1"/>
      <dgm:spPr>
        <a:ln>
          <a:solidFill>
            <a:schemeClr val="accent1">
              <a:lumMod val="50000"/>
            </a:schemeClr>
          </a:solidFill>
        </a:ln>
      </dgm:spPr>
      <dgm:t>
        <a:bodyPr/>
        <a:lstStyle/>
        <a:p>
          <a:pPr algn="ctr"/>
          <a:r>
            <a:rPr lang="es-MX" sz="1400" dirty="0">
              <a:solidFill>
                <a:schemeClr val="tx1"/>
              </a:solidFill>
              <a:latin typeface="+mn-lt"/>
              <a:cs typeface="Arial" panose="020B0604020202020204" pitchFamily="34" charset="0"/>
            </a:rPr>
            <a:t>Cuando alguna (s) de las causales señaladas en el art. 75 LGSMIME se acrediten en por lo menos 20% de las casillas en el distrito (y no hayan sido corregidas en el recuento de votos). </a:t>
          </a:r>
        </a:p>
      </dgm:t>
    </dgm:pt>
    <dgm:pt modelId="{B568F9F2-6B12-4F15-8FC9-D72536052704}" type="parTrans" cxnId="{DFC7DC5A-485A-497A-AA0C-1BD57DC6B689}">
      <dgm:prSet/>
      <dgm:spPr>
        <a:ln>
          <a:solidFill>
            <a:schemeClr val="accent1">
              <a:lumMod val="50000"/>
            </a:schemeClr>
          </a:solidFill>
        </a:ln>
      </dgm:spPr>
      <dgm:t>
        <a:bodyPr/>
        <a:lstStyle/>
        <a:p>
          <a:endParaRPr lang="es-MX"/>
        </a:p>
      </dgm:t>
    </dgm:pt>
    <dgm:pt modelId="{31AB63D6-3556-40E8-897F-64D7E2C9E4E2}" type="sibTrans" cxnId="{DFC7DC5A-485A-497A-AA0C-1BD57DC6B689}">
      <dgm:prSet/>
      <dgm:spPr/>
      <dgm:t>
        <a:bodyPr/>
        <a:lstStyle/>
        <a:p>
          <a:endParaRPr lang="es-MX"/>
        </a:p>
      </dgm:t>
    </dgm:pt>
    <dgm:pt modelId="{33BFDBB3-F721-4E57-8DC7-C0B658A5A233}">
      <dgm:prSet phldrT="[Texto]" custT="1"/>
      <dgm:spPr>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Cuando no se instalen el 20% o más de las casillas en el distrito y consecuentemente la votación no hubiera sido recibida.</a:t>
          </a:r>
          <a:r>
            <a:rPr lang="es-MX" sz="1600" dirty="0">
              <a:solidFill>
                <a:schemeClr val="tx1"/>
              </a:solidFill>
              <a:latin typeface="+mn-lt"/>
              <a:cs typeface="Arial" panose="020B0604020202020204" pitchFamily="34" charset="0"/>
            </a:rPr>
            <a:t> </a:t>
          </a:r>
        </a:p>
      </dgm:t>
    </dgm:pt>
    <dgm:pt modelId="{38627A64-BC44-4D94-B56F-3152EAD16EB4}" type="parTrans" cxnId="{36AE0BA9-73AD-4E06-933B-E29C49949683}">
      <dgm:prSet/>
      <dgm:spPr>
        <a:ln>
          <a:solidFill>
            <a:schemeClr val="bg1"/>
          </a:solidFill>
        </a:ln>
      </dgm:spPr>
      <dgm:t>
        <a:bodyPr/>
        <a:lstStyle/>
        <a:p>
          <a:endParaRPr lang="es-MX"/>
        </a:p>
      </dgm:t>
    </dgm:pt>
    <dgm:pt modelId="{63C946EB-422C-48A2-AEE6-0E11AC589BC4}" type="sibTrans" cxnId="{36AE0BA9-73AD-4E06-933B-E29C49949683}">
      <dgm:prSet/>
      <dgm:spPr/>
      <dgm:t>
        <a:bodyPr/>
        <a:lstStyle/>
        <a:p>
          <a:endParaRPr lang="es-MX"/>
        </a:p>
      </dgm:t>
    </dgm:pt>
    <dgm:pt modelId="{D885A47C-DFC4-4745-B0F0-F71E6C41B395}">
      <dgm:prSet phldrT="[Texto]" custT="1"/>
      <dgm:spPr>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Cuando los 2 integrantes de la fórmula de candidatos que hubieran obtenido constancia de mayoría sean inelegibles.  </a:t>
          </a:r>
        </a:p>
      </dgm:t>
    </dgm:pt>
    <dgm:pt modelId="{C5D404A3-8752-4108-8E44-26FF0B939749}" type="parTrans" cxnId="{BC51F2F5-9F77-4370-90FA-DE7464A12DCF}">
      <dgm:prSet/>
      <dgm:spPr>
        <a:solidFill>
          <a:schemeClr val="accent1">
            <a:lumMod val="50000"/>
          </a:schemeClr>
        </a:solidFill>
        <a:ln>
          <a:solidFill>
            <a:schemeClr val="accent1">
              <a:lumMod val="50000"/>
            </a:schemeClr>
          </a:solidFill>
        </a:ln>
      </dgm:spPr>
      <dgm:t>
        <a:bodyPr/>
        <a:lstStyle/>
        <a:p>
          <a:endParaRPr lang="es-MX"/>
        </a:p>
      </dgm:t>
    </dgm:pt>
    <dgm:pt modelId="{34568BBD-F250-44C1-90A8-B07BE70FB31D}" type="sibTrans" cxnId="{BC51F2F5-9F77-4370-90FA-DE7464A12DCF}">
      <dgm:prSet/>
      <dgm:spPr/>
      <dgm:t>
        <a:bodyPr/>
        <a:lstStyle/>
        <a:p>
          <a:endParaRPr lang="es-MX"/>
        </a:p>
      </dgm:t>
    </dgm:pt>
    <dgm:pt modelId="{CCA177AD-E398-4C74-A6B6-76EC47221234}" type="pres">
      <dgm:prSet presAssocID="{0053CDF5-060C-4F22-89D1-C1A3A12BF81F}" presName="hierChild1" presStyleCnt="0">
        <dgm:presLayoutVars>
          <dgm:orgChart val="1"/>
          <dgm:chPref val="1"/>
          <dgm:dir/>
          <dgm:animOne val="branch"/>
          <dgm:animLvl val="lvl"/>
          <dgm:resizeHandles/>
        </dgm:presLayoutVars>
      </dgm:prSet>
      <dgm:spPr/>
    </dgm:pt>
    <dgm:pt modelId="{D293CDE6-4DDD-4E78-B8D9-9B607B8F5B5C}" type="pres">
      <dgm:prSet presAssocID="{C488B793-F4B0-4702-B940-15AF16FC9BDF}" presName="hierRoot1" presStyleCnt="0">
        <dgm:presLayoutVars>
          <dgm:hierBranch val="init"/>
        </dgm:presLayoutVars>
      </dgm:prSet>
      <dgm:spPr/>
    </dgm:pt>
    <dgm:pt modelId="{494F8ECE-4430-41A7-9C60-8BCA4459A9E0}" type="pres">
      <dgm:prSet presAssocID="{C488B793-F4B0-4702-B940-15AF16FC9BDF}" presName="rootComposite1" presStyleCnt="0"/>
      <dgm:spPr/>
    </dgm:pt>
    <dgm:pt modelId="{EBDE8C22-A6F6-458D-9EC3-6BF3848EC62D}" type="pres">
      <dgm:prSet presAssocID="{C488B793-F4B0-4702-B940-15AF16FC9BDF}" presName="rootText1" presStyleLbl="node0" presStyleIdx="0" presStyleCnt="1" custScaleY="48321" custLinFactNeighborX="-109" custLinFactNeighborY="1093">
        <dgm:presLayoutVars>
          <dgm:chPref val="3"/>
        </dgm:presLayoutVars>
      </dgm:prSet>
      <dgm:spPr/>
    </dgm:pt>
    <dgm:pt modelId="{AE4CCA84-100F-44F8-8EAF-9C8900AC50B7}" type="pres">
      <dgm:prSet presAssocID="{C488B793-F4B0-4702-B940-15AF16FC9BDF}" presName="rootConnector1" presStyleLbl="node1" presStyleIdx="0" presStyleCnt="0"/>
      <dgm:spPr/>
    </dgm:pt>
    <dgm:pt modelId="{B2AB29AB-35A0-4B95-A37F-960756E3E1AD}" type="pres">
      <dgm:prSet presAssocID="{C488B793-F4B0-4702-B940-15AF16FC9BDF}" presName="hierChild2" presStyleCnt="0"/>
      <dgm:spPr/>
    </dgm:pt>
    <dgm:pt modelId="{4AA64932-C925-4FF7-A01B-7CA9647AFA58}" type="pres">
      <dgm:prSet presAssocID="{B568F9F2-6B12-4F15-8FC9-D72536052704}" presName="Name37" presStyleLbl="parChTrans1D2" presStyleIdx="0" presStyleCnt="3"/>
      <dgm:spPr/>
    </dgm:pt>
    <dgm:pt modelId="{B9BB5694-F0BB-48C4-A51A-E486309C7CD2}" type="pres">
      <dgm:prSet presAssocID="{7BB5D581-E40E-4564-B8DC-17026CF070D4}" presName="hierRoot2" presStyleCnt="0">
        <dgm:presLayoutVars>
          <dgm:hierBranch val="init"/>
        </dgm:presLayoutVars>
      </dgm:prSet>
      <dgm:spPr/>
    </dgm:pt>
    <dgm:pt modelId="{B766BDF1-D7B9-404F-8DD6-1BA43799DBE4}" type="pres">
      <dgm:prSet presAssocID="{7BB5D581-E40E-4564-B8DC-17026CF070D4}" presName="rootComposite" presStyleCnt="0"/>
      <dgm:spPr/>
    </dgm:pt>
    <dgm:pt modelId="{8B13AD73-FAE4-4876-8C03-BC4660386513}" type="pres">
      <dgm:prSet presAssocID="{7BB5D581-E40E-4564-B8DC-17026CF070D4}" presName="rootText" presStyleLbl="node2" presStyleIdx="0" presStyleCnt="3" custScaleX="107493" custScaleY="142557" custLinFactNeighborX="-109" custLinFactNeighborY="1093">
        <dgm:presLayoutVars>
          <dgm:chPref val="3"/>
        </dgm:presLayoutVars>
      </dgm:prSet>
      <dgm:spPr/>
    </dgm:pt>
    <dgm:pt modelId="{D05F3D4A-F09B-445C-92CD-4AAF024B91BE}" type="pres">
      <dgm:prSet presAssocID="{7BB5D581-E40E-4564-B8DC-17026CF070D4}" presName="rootConnector" presStyleLbl="node2" presStyleIdx="0" presStyleCnt="3"/>
      <dgm:spPr/>
    </dgm:pt>
    <dgm:pt modelId="{5F487EBB-0B7A-4650-8DA1-97C9B0D5D672}" type="pres">
      <dgm:prSet presAssocID="{7BB5D581-E40E-4564-B8DC-17026CF070D4}" presName="hierChild4" presStyleCnt="0"/>
      <dgm:spPr/>
    </dgm:pt>
    <dgm:pt modelId="{5F5D39D4-26AA-4E00-AB32-AC433AC64351}" type="pres">
      <dgm:prSet presAssocID="{7BB5D581-E40E-4564-B8DC-17026CF070D4}" presName="hierChild5" presStyleCnt="0"/>
      <dgm:spPr/>
    </dgm:pt>
    <dgm:pt modelId="{7875289C-A038-4A47-A931-03BA7A5BDE69}" type="pres">
      <dgm:prSet presAssocID="{38627A64-BC44-4D94-B56F-3152EAD16EB4}" presName="Name37" presStyleLbl="parChTrans1D2" presStyleIdx="1" presStyleCnt="3"/>
      <dgm:spPr/>
    </dgm:pt>
    <dgm:pt modelId="{4503AF72-9937-4B5C-924B-6FC158C45A39}" type="pres">
      <dgm:prSet presAssocID="{33BFDBB3-F721-4E57-8DC7-C0B658A5A233}" presName="hierRoot2" presStyleCnt="0">
        <dgm:presLayoutVars>
          <dgm:hierBranch val="init"/>
        </dgm:presLayoutVars>
      </dgm:prSet>
      <dgm:spPr/>
    </dgm:pt>
    <dgm:pt modelId="{E0C38D09-D8CF-4EA2-8A9C-D3824DCC1651}" type="pres">
      <dgm:prSet presAssocID="{33BFDBB3-F721-4E57-8DC7-C0B658A5A233}" presName="rootComposite" presStyleCnt="0"/>
      <dgm:spPr/>
    </dgm:pt>
    <dgm:pt modelId="{EE594D53-BD2D-407F-AB81-DBDF28A33F4D}" type="pres">
      <dgm:prSet presAssocID="{33BFDBB3-F721-4E57-8DC7-C0B658A5A233}" presName="rootText" presStyleLbl="node2" presStyleIdx="1" presStyleCnt="3" custScaleY="141691" custLinFactNeighborX="-109" custLinFactNeighborY="1093">
        <dgm:presLayoutVars>
          <dgm:chPref val="3"/>
        </dgm:presLayoutVars>
      </dgm:prSet>
      <dgm:spPr/>
    </dgm:pt>
    <dgm:pt modelId="{43D962EB-F3C8-4E67-94C0-85A7FA3215B7}" type="pres">
      <dgm:prSet presAssocID="{33BFDBB3-F721-4E57-8DC7-C0B658A5A233}" presName="rootConnector" presStyleLbl="node2" presStyleIdx="1" presStyleCnt="3"/>
      <dgm:spPr/>
    </dgm:pt>
    <dgm:pt modelId="{48324B21-AA44-4FB3-8981-06F7CB6C7072}" type="pres">
      <dgm:prSet presAssocID="{33BFDBB3-F721-4E57-8DC7-C0B658A5A233}" presName="hierChild4" presStyleCnt="0"/>
      <dgm:spPr/>
    </dgm:pt>
    <dgm:pt modelId="{57149D75-5514-4F5D-8B1B-8FDAFA4ACF20}" type="pres">
      <dgm:prSet presAssocID="{33BFDBB3-F721-4E57-8DC7-C0B658A5A233}" presName="hierChild5" presStyleCnt="0"/>
      <dgm:spPr/>
    </dgm:pt>
    <dgm:pt modelId="{1DC83B51-754F-4A6D-8E03-957D29B34DF3}" type="pres">
      <dgm:prSet presAssocID="{C5D404A3-8752-4108-8E44-26FF0B939749}" presName="Name37" presStyleLbl="parChTrans1D2" presStyleIdx="2" presStyleCnt="3"/>
      <dgm:spPr/>
    </dgm:pt>
    <dgm:pt modelId="{AAF3109D-72CD-45B6-B9AB-495C25E9CD2D}" type="pres">
      <dgm:prSet presAssocID="{D885A47C-DFC4-4745-B0F0-F71E6C41B395}" presName="hierRoot2" presStyleCnt="0">
        <dgm:presLayoutVars>
          <dgm:hierBranch val="init"/>
        </dgm:presLayoutVars>
      </dgm:prSet>
      <dgm:spPr/>
    </dgm:pt>
    <dgm:pt modelId="{D812D567-7D5E-469D-9BB7-59120AB49383}" type="pres">
      <dgm:prSet presAssocID="{D885A47C-DFC4-4745-B0F0-F71E6C41B395}" presName="rootComposite" presStyleCnt="0"/>
      <dgm:spPr/>
    </dgm:pt>
    <dgm:pt modelId="{0E9A5287-8BF4-4E59-A619-790034E29A3C}" type="pres">
      <dgm:prSet presAssocID="{D885A47C-DFC4-4745-B0F0-F71E6C41B395}" presName="rootText" presStyleLbl="node2" presStyleIdx="2" presStyleCnt="3" custScaleY="147362">
        <dgm:presLayoutVars>
          <dgm:chPref val="3"/>
        </dgm:presLayoutVars>
      </dgm:prSet>
      <dgm:spPr/>
    </dgm:pt>
    <dgm:pt modelId="{45DBB399-DDAE-4669-AD96-9AAEA7DE99E2}" type="pres">
      <dgm:prSet presAssocID="{D885A47C-DFC4-4745-B0F0-F71E6C41B395}" presName="rootConnector" presStyleLbl="node2" presStyleIdx="2" presStyleCnt="3"/>
      <dgm:spPr/>
    </dgm:pt>
    <dgm:pt modelId="{1D45B32B-687A-4B79-B446-467E177E3D69}" type="pres">
      <dgm:prSet presAssocID="{D885A47C-DFC4-4745-B0F0-F71E6C41B395}" presName="hierChild4" presStyleCnt="0"/>
      <dgm:spPr/>
    </dgm:pt>
    <dgm:pt modelId="{2C78D9B6-1DC9-4229-ABA7-C7DB98AC10D2}" type="pres">
      <dgm:prSet presAssocID="{D885A47C-DFC4-4745-B0F0-F71E6C41B395}" presName="hierChild5" presStyleCnt="0"/>
      <dgm:spPr/>
    </dgm:pt>
    <dgm:pt modelId="{38AA1223-F8A7-4E6A-B4F7-372F73BAD2D4}" type="pres">
      <dgm:prSet presAssocID="{C488B793-F4B0-4702-B940-15AF16FC9BDF}" presName="hierChild3" presStyleCnt="0"/>
      <dgm:spPr/>
    </dgm:pt>
  </dgm:ptLst>
  <dgm:cxnLst>
    <dgm:cxn modelId="{09B93910-83A3-474B-B435-2392D56A82D2}" type="presOf" srcId="{33BFDBB3-F721-4E57-8DC7-C0B658A5A233}" destId="{43D962EB-F3C8-4E67-94C0-85A7FA3215B7}" srcOrd="1" destOrd="0" presId="urn:microsoft.com/office/officeart/2005/8/layout/orgChart1"/>
    <dgm:cxn modelId="{F4E1C768-3CDE-4BCE-85CA-F172EAAD0198}" type="presOf" srcId="{C488B793-F4B0-4702-B940-15AF16FC9BDF}" destId="{AE4CCA84-100F-44F8-8EAF-9C8900AC50B7}" srcOrd="1" destOrd="0" presId="urn:microsoft.com/office/officeart/2005/8/layout/orgChart1"/>
    <dgm:cxn modelId="{E56DEE49-FE31-4E9E-A0E5-5E21F31F8AC5}" type="presOf" srcId="{D885A47C-DFC4-4745-B0F0-F71E6C41B395}" destId="{45DBB399-DDAE-4669-AD96-9AAEA7DE99E2}" srcOrd="1" destOrd="0" presId="urn:microsoft.com/office/officeart/2005/8/layout/orgChart1"/>
    <dgm:cxn modelId="{DFC7DC5A-485A-497A-AA0C-1BD57DC6B689}" srcId="{C488B793-F4B0-4702-B940-15AF16FC9BDF}" destId="{7BB5D581-E40E-4564-B8DC-17026CF070D4}" srcOrd="0" destOrd="0" parTransId="{B568F9F2-6B12-4F15-8FC9-D72536052704}" sibTransId="{31AB63D6-3556-40E8-897F-64D7E2C9E4E2}"/>
    <dgm:cxn modelId="{A327057C-DE22-4738-9850-B599943AA3E9}" type="presOf" srcId="{38627A64-BC44-4D94-B56F-3152EAD16EB4}" destId="{7875289C-A038-4A47-A931-03BA7A5BDE69}" srcOrd="0" destOrd="0" presId="urn:microsoft.com/office/officeart/2005/8/layout/orgChart1"/>
    <dgm:cxn modelId="{5091F17F-0967-43AD-B81E-CECCF3B52294}" type="presOf" srcId="{B568F9F2-6B12-4F15-8FC9-D72536052704}" destId="{4AA64932-C925-4FF7-A01B-7CA9647AFA58}" srcOrd="0" destOrd="0" presId="urn:microsoft.com/office/officeart/2005/8/layout/orgChart1"/>
    <dgm:cxn modelId="{72254890-694B-4C7E-A103-E05CA7B9DFFF}" type="presOf" srcId="{7BB5D581-E40E-4564-B8DC-17026CF070D4}" destId="{D05F3D4A-F09B-445C-92CD-4AAF024B91BE}" srcOrd="1" destOrd="0" presId="urn:microsoft.com/office/officeart/2005/8/layout/orgChart1"/>
    <dgm:cxn modelId="{36AE0BA9-73AD-4E06-933B-E29C49949683}" srcId="{C488B793-F4B0-4702-B940-15AF16FC9BDF}" destId="{33BFDBB3-F721-4E57-8DC7-C0B658A5A233}" srcOrd="1" destOrd="0" parTransId="{38627A64-BC44-4D94-B56F-3152EAD16EB4}" sibTransId="{63C946EB-422C-48A2-AEE6-0E11AC589BC4}"/>
    <dgm:cxn modelId="{6E8C92AF-476B-4B91-AED4-09CF104A9F31}" type="presOf" srcId="{D885A47C-DFC4-4745-B0F0-F71E6C41B395}" destId="{0E9A5287-8BF4-4E59-A619-790034E29A3C}" srcOrd="0" destOrd="0" presId="urn:microsoft.com/office/officeart/2005/8/layout/orgChart1"/>
    <dgm:cxn modelId="{ECA10BBA-F458-4AC2-A471-7025BAF051AE}" type="presOf" srcId="{7BB5D581-E40E-4564-B8DC-17026CF070D4}" destId="{8B13AD73-FAE4-4876-8C03-BC4660386513}" srcOrd="0" destOrd="0" presId="urn:microsoft.com/office/officeart/2005/8/layout/orgChart1"/>
    <dgm:cxn modelId="{F63557C1-1A08-4026-9761-7A3ED77E3B76}" type="presOf" srcId="{C488B793-F4B0-4702-B940-15AF16FC9BDF}" destId="{EBDE8C22-A6F6-458D-9EC3-6BF3848EC62D}" srcOrd="0" destOrd="0" presId="urn:microsoft.com/office/officeart/2005/8/layout/orgChart1"/>
    <dgm:cxn modelId="{CD5EE6D3-DF18-422B-9774-C35DAB799E3B}" type="presOf" srcId="{0053CDF5-060C-4F22-89D1-C1A3A12BF81F}" destId="{CCA177AD-E398-4C74-A6B6-76EC47221234}" srcOrd="0" destOrd="0" presId="urn:microsoft.com/office/officeart/2005/8/layout/orgChart1"/>
    <dgm:cxn modelId="{190903E3-5D6F-4AA0-9D06-8692D1EB77CA}" srcId="{0053CDF5-060C-4F22-89D1-C1A3A12BF81F}" destId="{C488B793-F4B0-4702-B940-15AF16FC9BDF}" srcOrd="0" destOrd="0" parTransId="{EEC736B7-F97C-4074-9958-E99682DF2D73}" sibTransId="{B9511CE0-BABB-436F-9D51-2EA3FB85D6E4}"/>
    <dgm:cxn modelId="{9E0964EA-4201-4D8A-A88D-F8AA68C5ED3D}" type="presOf" srcId="{C5D404A3-8752-4108-8E44-26FF0B939749}" destId="{1DC83B51-754F-4A6D-8E03-957D29B34DF3}" srcOrd="0" destOrd="0" presId="urn:microsoft.com/office/officeart/2005/8/layout/orgChart1"/>
    <dgm:cxn modelId="{BC51F2F5-9F77-4370-90FA-DE7464A12DCF}" srcId="{C488B793-F4B0-4702-B940-15AF16FC9BDF}" destId="{D885A47C-DFC4-4745-B0F0-F71E6C41B395}" srcOrd="2" destOrd="0" parTransId="{C5D404A3-8752-4108-8E44-26FF0B939749}" sibTransId="{34568BBD-F250-44C1-90A8-B07BE70FB31D}"/>
    <dgm:cxn modelId="{B98367F6-7DF5-404C-B108-DF6351144649}" type="presOf" srcId="{33BFDBB3-F721-4E57-8DC7-C0B658A5A233}" destId="{EE594D53-BD2D-407F-AB81-DBDF28A33F4D}" srcOrd="0" destOrd="0" presId="urn:microsoft.com/office/officeart/2005/8/layout/orgChart1"/>
    <dgm:cxn modelId="{9A318F43-5BD7-43AC-AC45-B2533906FF39}" type="presParOf" srcId="{CCA177AD-E398-4C74-A6B6-76EC47221234}" destId="{D293CDE6-4DDD-4E78-B8D9-9B607B8F5B5C}" srcOrd="0" destOrd="0" presId="urn:microsoft.com/office/officeart/2005/8/layout/orgChart1"/>
    <dgm:cxn modelId="{A90A533C-7B4A-4C3E-B027-C1B179E7D566}" type="presParOf" srcId="{D293CDE6-4DDD-4E78-B8D9-9B607B8F5B5C}" destId="{494F8ECE-4430-41A7-9C60-8BCA4459A9E0}" srcOrd="0" destOrd="0" presId="urn:microsoft.com/office/officeart/2005/8/layout/orgChart1"/>
    <dgm:cxn modelId="{D2BF2CF2-2FDB-47B4-8112-C4916BF7EEA3}" type="presParOf" srcId="{494F8ECE-4430-41A7-9C60-8BCA4459A9E0}" destId="{EBDE8C22-A6F6-458D-9EC3-6BF3848EC62D}" srcOrd="0" destOrd="0" presId="urn:microsoft.com/office/officeart/2005/8/layout/orgChart1"/>
    <dgm:cxn modelId="{89D63FCF-1988-4E14-8A70-3AE7342FD6DF}" type="presParOf" srcId="{494F8ECE-4430-41A7-9C60-8BCA4459A9E0}" destId="{AE4CCA84-100F-44F8-8EAF-9C8900AC50B7}" srcOrd="1" destOrd="0" presId="urn:microsoft.com/office/officeart/2005/8/layout/orgChart1"/>
    <dgm:cxn modelId="{9D4266D4-185E-4E94-9C45-06A82EEF5479}" type="presParOf" srcId="{D293CDE6-4DDD-4E78-B8D9-9B607B8F5B5C}" destId="{B2AB29AB-35A0-4B95-A37F-960756E3E1AD}" srcOrd="1" destOrd="0" presId="urn:microsoft.com/office/officeart/2005/8/layout/orgChart1"/>
    <dgm:cxn modelId="{03D0ECBE-72C5-4477-BB90-1FE230462E96}" type="presParOf" srcId="{B2AB29AB-35A0-4B95-A37F-960756E3E1AD}" destId="{4AA64932-C925-4FF7-A01B-7CA9647AFA58}" srcOrd="0" destOrd="0" presId="urn:microsoft.com/office/officeart/2005/8/layout/orgChart1"/>
    <dgm:cxn modelId="{A9D0363D-9AEE-4E4C-8F16-27421FE825F7}" type="presParOf" srcId="{B2AB29AB-35A0-4B95-A37F-960756E3E1AD}" destId="{B9BB5694-F0BB-48C4-A51A-E486309C7CD2}" srcOrd="1" destOrd="0" presId="urn:microsoft.com/office/officeart/2005/8/layout/orgChart1"/>
    <dgm:cxn modelId="{65822889-C92B-40C7-91CF-842F08B28058}" type="presParOf" srcId="{B9BB5694-F0BB-48C4-A51A-E486309C7CD2}" destId="{B766BDF1-D7B9-404F-8DD6-1BA43799DBE4}" srcOrd="0" destOrd="0" presId="urn:microsoft.com/office/officeart/2005/8/layout/orgChart1"/>
    <dgm:cxn modelId="{F9D351CB-21F5-474F-A6F7-F4AFFCD3E7B5}" type="presParOf" srcId="{B766BDF1-D7B9-404F-8DD6-1BA43799DBE4}" destId="{8B13AD73-FAE4-4876-8C03-BC4660386513}" srcOrd="0" destOrd="0" presId="urn:microsoft.com/office/officeart/2005/8/layout/orgChart1"/>
    <dgm:cxn modelId="{F2A871CD-114C-410D-A3BF-28BF32F11AB8}" type="presParOf" srcId="{B766BDF1-D7B9-404F-8DD6-1BA43799DBE4}" destId="{D05F3D4A-F09B-445C-92CD-4AAF024B91BE}" srcOrd="1" destOrd="0" presId="urn:microsoft.com/office/officeart/2005/8/layout/orgChart1"/>
    <dgm:cxn modelId="{81820093-0358-494D-8C37-D375A77C7EF8}" type="presParOf" srcId="{B9BB5694-F0BB-48C4-A51A-E486309C7CD2}" destId="{5F487EBB-0B7A-4650-8DA1-97C9B0D5D672}" srcOrd="1" destOrd="0" presId="urn:microsoft.com/office/officeart/2005/8/layout/orgChart1"/>
    <dgm:cxn modelId="{0998792E-80FB-4AEF-83E1-94D14F7064A6}" type="presParOf" srcId="{B9BB5694-F0BB-48C4-A51A-E486309C7CD2}" destId="{5F5D39D4-26AA-4E00-AB32-AC433AC64351}" srcOrd="2" destOrd="0" presId="urn:microsoft.com/office/officeart/2005/8/layout/orgChart1"/>
    <dgm:cxn modelId="{669C2F8A-EE3A-4599-8AAB-8B25B3377164}" type="presParOf" srcId="{B2AB29AB-35A0-4B95-A37F-960756E3E1AD}" destId="{7875289C-A038-4A47-A931-03BA7A5BDE69}" srcOrd="2" destOrd="0" presId="urn:microsoft.com/office/officeart/2005/8/layout/orgChart1"/>
    <dgm:cxn modelId="{F064087A-2A23-4FEA-B382-F4B58F0565D6}" type="presParOf" srcId="{B2AB29AB-35A0-4B95-A37F-960756E3E1AD}" destId="{4503AF72-9937-4B5C-924B-6FC158C45A39}" srcOrd="3" destOrd="0" presId="urn:microsoft.com/office/officeart/2005/8/layout/orgChart1"/>
    <dgm:cxn modelId="{65C41972-E392-4963-9F37-559C41852208}" type="presParOf" srcId="{4503AF72-9937-4B5C-924B-6FC158C45A39}" destId="{E0C38D09-D8CF-4EA2-8A9C-D3824DCC1651}" srcOrd="0" destOrd="0" presId="urn:microsoft.com/office/officeart/2005/8/layout/orgChart1"/>
    <dgm:cxn modelId="{6341EC09-A394-4640-BBA4-F09DE8A24A83}" type="presParOf" srcId="{E0C38D09-D8CF-4EA2-8A9C-D3824DCC1651}" destId="{EE594D53-BD2D-407F-AB81-DBDF28A33F4D}" srcOrd="0" destOrd="0" presId="urn:microsoft.com/office/officeart/2005/8/layout/orgChart1"/>
    <dgm:cxn modelId="{8F5D7E81-C168-4552-A070-840558CFA595}" type="presParOf" srcId="{E0C38D09-D8CF-4EA2-8A9C-D3824DCC1651}" destId="{43D962EB-F3C8-4E67-94C0-85A7FA3215B7}" srcOrd="1" destOrd="0" presId="urn:microsoft.com/office/officeart/2005/8/layout/orgChart1"/>
    <dgm:cxn modelId="{DF4B79FB-B618-42BC-B145-01B619D13100}" type="presParOf" srcId="{4503AF72-9937-4B5C-924B-6FC158C45A39}" destId="{48324B21-AA44-4FB3-8981-06F7CB6C7072}" srcOrd="1" destOrd="0" presId="urn:microsoft.com/office/officeart/2005/8/layout/orgChart1"/>
    <dgm:cxn modelId="{D6B2019C-4ED6-4C04-9DC7-FDA77E00F55B}" type="presParOf" srcId="{4503AF72-9937-4B5C-924B-6FC158C45A39}" destId="{57149D75-5514-4F5D-8B1B-8FDAFA4ACF20}" srcOrd="2" destOrd="0" presId="urn:microsoft.com/office/officeart/2005/8/layout/orgChart1"/>
    <dgm:cxn modelId="{D5409AE0-887B-4119-AC03-6408DD556570}" type="presParOf" srcId="{B2AB29AB-35A0-4B95-A37F-960756E3E1AD}" destId="{1DC83B51-754F-4A6D-8E03-957D29B34DF3}" srcOrd="4" destOrd="0" presId="urn:microsoft.com/office/officeart/2005/8/layout/orgChart1"/>
    <dgm:cxn modelId="{70810568-87A0-45E5-A3C3-6F62F3139D8A}" type="presParOf" srcId="{B2AB29AB-35A0-4B95-A37F-960756E3E1AD}" destId="{AAF3109D-72CD-45B6-B9AB-495C25E9CD2D}" srcOrd="5" destOrd="0" presId="urn:microsoft.com/office/officeart/2005/8/layout/orgChart1"/>
    <dgm:cxn modelId="{26096D55-3305-4431-B077-60B1B961BB66}" type="presParOf" srcId="{AAF3109D-72CD-45B6-B9AB-495C25E9CD2D}" destId="{D812D567-7D5E-469D-9BB7-59120AB49383}" srcOrd="0" destOrd="0" presId="urn:microsoft.com/office/officeart/2005/8/layout/orgChart1"/>
    <dgm:cxn modelId="{0A1DEDED-31D4-43A5-BE5B-9A23CD0DD669}" type="presParOf" srcId="{D812D567-7D5E-469D-9BB7-59120AB49383}" destId="{0E9A5287-8BF4-4E59-A619-790034E29A3C}" srcOrd="0" destOrd="0" presId="urn:microsoft.com/office/officeart/2005/8/layout/orgChart1"/>
    <dgm:cxn modelId="{35467FA9-B966-4B90-ADEE-06CAA21B6ED3}" type="presParOf" srcId="{D812D567-7D5E-469D-9BB7-59120AB49383}" destId="{45DBB399-DDAE-4669-AD96-9AAEA7DE99E2}" srcOrd="1" destOrd="0" presId="urn:microsoft.com/office/officeart/2005/8/layout/orgChart1"/>
    <dgm:cxn modelId="{85F61CDB-3965-48DA-A1EF-E1E91DF5B02C}" type="presParOf" srcId="{AAF3109D-72CD-45B6-B9AB-495C25E9CD2D}" destId="{1D45B32B-687A-4B79-B446-467E177E3D69}" srcOrd="1" destOrd="0" presId="urn:microsoft.com/office/officeart/2005/8/layout/orgChart1"/>
    <dgm:cxn modelId="{AD2045FC-8FF9-407F-A177-43C01B49D237}" type="presParOf" srcId="{AAF3109D-72CD-45B6-B9AB-495C25E9CD2D}" destId="{2C78D9B6-1DC9-4229-ABA7-C7DB98AC10D2}" srcOrd="2" destOrd="0" presId="urn:microsoft.com/office/officeart/2005/8/layout/orgChart1"/>
    <dgm:cxn modelId="{A551C244-B868-417D-B216-7F9F5754EC0A}" type="presParOf" srcId="{D293CDE6-4DDD-4E78-B8D9-9B607B8F5B5C}" destId="{38AA1223-F8A7-4E6A-B4F7-372F73BAD2D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DA75E33E-B089-4076-8E2C-38BEF3BFE6BA}" type="doc">
      <dgm:prSet loTypeId="urn:microsoft.com/office/officeart/2008/layout/RadialCluster" loCatId="cycle" qsTypeId="urn:microsoft.com/office/officeart/2005/8/quickstyle/simple1" qsCatId="simple" csTypeId="urn:microsoft.com/office/officeart/2005/8/colors/accent1_2" csCatId="accent1" phldr="1"/>
      <dgm:spPr/>
      <dgm:t>
        <a:bodyPr/>
        <a:lstStyle/>
        <a:p>
          <a:endParaRPr lang="es-MX"/>
        </a:p>
      </dgm:t>
    </dgm:pt>
    <dgm:pt modelId="{523319FD-9491-499E-8036-82C2A946FB98}">
      <dgm:prSet phldrT="[Texto]" custT="1"/>
      <dgm:spPr>
        <a:ln>
          <a:solidFill>
            <a:schemeClr val="accent1">
              <a:lumMod val="50000"/>
            </a:schemeClr>
          </a:solidFill>
        </a:ln>
      </dgm:spPr>
      <dgm:t>
        <a:bodyPr/>
        <a:lstStyle/>
        <a:p>
          <a:r>
            <a:rPr lang="es-MX" sz="1800" b="1" dirty="0">
              <a:solidFill>
                <a:schemeClr val="tx1"/>
              </a:solidFill>
              <a:latin typeface="+mn-lt"/>
              <a:cs typeface="Arial" panose="020B0604020202020204" pitchFamily="34" charset="0"/>
            </a:rPr>
            <a:t>Causales de Nulidad</a:t>
          </a:r>
        </a:p>
      </dgm:t>
    </dgm:pt>
    <dgm:pt modelId="{EFFED050-41F8-4EAF-B2E9-4E8A69F68238}" type="parTrans" cxnId="{C02036DE-8E84-4342-B9D3-52376447C797}">
      <dgm:prSet/>
      <dgm:spPr/>
      <dgm:t>
        <a:bodyPr/>
        <a:lstStyle/>
        <a:p>
          <a:endParaRPr lang="es-MX"/>
        </a:p>
      </dgm:t>
    </dgm:pt>
    <dgm:pt modelId="{F74A2F05-BA40-43C6-B677-4532A74681D3}" type="sibTrans" cxnId="{C02036DE-8E84-4342-B9D3-52376447C797}">
      <dgm:prSet/>
      <dgm:spPr/>
      <dgm:t>
        <a:bodyPr/>
        <a:lstStyle/>
        <a:p>
          <a:endParaRPr lang="es-MX"/>
        </a:p>
      </dgm:t>
    </dgm:pt>
    <dgm:pt modelId="{D30E0441-E4B5-4CC7-B8AF-A92CC50B8A23}">
      <dgm:prSet phldrT="[Texto]" custT="1"/>
      <dgm:spPr>
        <a:ln>
          <a:solidFill>
            <a:schemeClr val="accent1">
              <a:lumMod val="50000"/>
            </a:schemeClr>
          </a:solidFill>
        </a:ln>
      </dgm:spPr>
      <dgm:t>
        <a:bodyPr/>
        <a:lstStyle/>
        <a:p>
          <a:r>
            <a:rPr lang="es-MX" sz="1600" dirty="0">
              <a:solidFill>
                <a:schemeClr val="tx1"/>
              </a:solidFill>
              <a:latin typeface="+mn-lt"/>
              <a:cs typeface="Arial" panose="020B0604020202020204" pitchFamily="34" charset="0"/>
            </a:rPr>
            <a:t>Cuando alguna (s) de las causales previstas en el art. 75 LGSMIME se acreditan en por lo menos 20% de las casillas del distrito (y no hayan sido corregidas en el recuento de votos). </a:t>
          </a:r>
        </a:p>
      </dgm:t>
    </dgm:pt>
    <dgm:pt modelId="{FC5115BC-651D-4775-A7FC-A48B76E2F2C6}" type="parTrans" cxnId="{D5A6D158-9F72-43FC-9AD7-4736E234ABBB}">
      <dgm:prSet/>
      <dgm:spPr>
        <a:ln>
          <a:solidFill>
            <a:schemeClr val="accent1">
              <a:lumMod val="50000"/>
            </a:schemeClr>
          </a:solidFill>
        </a:ln>
      </dgm:spPr>
      <dgm:t>
        <a:bodyPr/>
        <a:lstStyle/>
        <a:p>
          <a:endParaRPr lang="es-MX"/>
        </a:p>
      </dgm:t>
    </dgm:pt>
    <dgm:pt modelId="{ECA79C54-2841-4B5C-9EA1-ECF56C198010}" type="sibTrans" cxnId="{D5A6D158-9F72-43FC-9AD7-4736E234ABBB}">
      <dgm:prSet/>
      <dgm:spPr/>
      <dgm:t>
        <a:bodyPr/>
        <a:lstStyle/>
        <a:p>
          <a:endParaRPr lang="es-MX"/>
        </a:p>
      </dgm:t>
    </dgm:pt>
    <dgm:pt modelId="{61F362D1-2B7F-408E-9B26-90286AEDEE21}">
      <dgm:prSet phldrT="[Texto]" custT="1"/>
      <dgm:spPr>
        <a:ln>
          <a:solidFill>
            <a:schemeClr val="accent1">
              <a:lumMod val="50000"/>
            </a:schemeClr>
          </a:solidFill>
        </a:ln>
      </dgm:spPr>
      <dgm:t>
        <a:bodyPr/>
        <a:lstStyle/>
        <a:p>
          <a:r>
            <a:rPr lang="es-MX" sz="1600" dirty="0">
              <a:solidFill>
                <a:schemeClr val="tx1"/>
              </a:solidFill>
              <a:latin typeface="+mn-lt"/>
              <a:cs typeface="Arial" panose="020B0604020202020204" pitchFamily="34" charset="0"/>
            </a:rPr>
            <a:t>Cuando no se instale el 20% o más de las casillas en el distrito y consecuentemente la votación no hubiere sido recibida. </a:t>
          </a:r>
        </a:p>
      </dgm:t>
    </dgm:pt>
    <dgm:pt modelId="{B1E354B7-EEFD-4C6E-8A5C-187D97B4040F}" type="parTrans" cxnId="{65EAED8C-0009-4153-A424-956033179375}">
      <dgm:prSet/>
      <dgm:spPr>
        <a:ln>
          <a:solidFill>
            <a:schemeClr val="accent1">
              <a:lumMod val="50000"/>
            </a:schemeClr>
          </a:solidFill>
        </a:ln>
      </dgm:spPr>
      <dgm:t>
        <a:bodyPr/>
        <a:lstStyle/>
        <a:p>
          <a:endParaRPr lang="es-MX"/>
        </a:p>
      </dgm:t>
    </dgm:pt>
    <dgm:pt modelId="{082FF205-DF31-469D-BDB1-2828139BA650}" type="sibTrans" cxnId="{65EAED8C-0009-4153-A424-956033179375}">
      <dgm:prSet/>
      <dgm:spPr/>
      <dgm:t>
        <a:bodyPr/>
        <a:lstStyle/>
        <a:p>
          <a:endParaRPr lang="es-MX"/>
        </a:p>
      </dgm:t>
    </dgm:pt>
    <dgm:pt modelId="{C9DCC41D-68C0-4165-98DD-30E4BE9DA656}">
      <dgm:prSet phldrT="[Texto]" custT="1"/>
      <dgm:spPr>
        <a:ln>
          <a:solidFill>
            <a:schemeClr val="accent1">
              <a:lumMod val="50000"/>
            </a:schemeClr>
          </a:solidFill>
        </a:ln>
      </dgm:spPr>
      <dgm:t>
        <a:bodyPr/>
        <a:lstStyle/>
        <a:p>
          <a:r>
            <a:rPr lang="es-MX" sz="1600" dirty="0">
              <a:solidFill>
                <a:schemeClr val="tx1"/>
              </a:solidFill>
              <a:latin typeface="+mn-lt"/>
              <a:cs typeface="Arial" panose="020B0604020202020204" pitchFamily="34" charset="0"/>
            </a:rPr>
            <a:t>Cuando los 2 integrantes de las formulas de los candidatos que hubieren obtenido la constancia de mayoría sean inelegibles. </a:t>
          </a:r>
        </a:p>
      </dgm:t>
    </dgm:pt>
    <dgm:pt modelId="{F3C1E42A-81CB-4566-A5BA-F81E025FF60D}" type="parTrans" cxnId="{8EA17FA1-7E2D-48C5-9F5B-9372FF21D630}">
      <dgm:prSet/>
      <dgm:spPr>
        <a:ln>
          <a:solidFill>
            <a:schemeClr val="accent1">
              <a:lumMod val="50000"/>
            </a:schemeClr>
          </a:solidFill>
        </a:ln>
      </dgm:spPr>
      <dgm:t>
        <a:bodyPr/>
        <a:lstStyle/>
        <a:p>
          <a:endParaRPr lang="es-MX"/>
        </a:p>
      </dgm:t>
    </dgm:pt>
    <dgm:pt modelId="{09B09B5D-7D21-4C68-968F-67E6B2FAB4E8}" type="sibTrans" cxnId="{8EA17FA1-7E2D-48C5-9F5B-9372FF21D630}">
      <dgm:prSet/>
      <dgm:spPr/>
      <dgm:t>
        <a:bodyPr/>
        <a:lstStyle/>
        <a:p>
          <a:endParaRPr lang="es-MX"/>
        </a:p>
      </dgm:t>
    </dgm:pt>
    <dgm:pt modelId="{84346F93-84AA-41DF-992A-3DBCAC72A7DA}" type="pres">
      <dgm:prSet presAssocID="{DA75E33E-B089-4076-8E2C-38BEF3BFE6BA}" presName="Name0" presStyleCnt="0">
        <dgm:presLayoutVars>
          <dgm:chMax val="1"/>
          <dgm:chPref val="1"/>
          <dgm:dir/>
          <dgm:animOne val="branch"/>
          <dgm:animLvl val="lvl"/>
        </dgm:presLayoutVars>
      </dgm:prSet>
      <dgm:spPr/>
    </dgm:pt>
    <dgm:pt modelId="{036A259A-CE19-46E7-AA14-B89930C0F0DA}" type="pres">
      <dgm:prSet presAssocID="{523319FD-9491-499E-8036-82C2A946FB98}" presName="singleCycle" presStyleCnt="0"/>
      <dgm:spPr/>
    </dgm:pt>
    <dgm:pt modelId="{EEC1E71C-7AD2-4550-8B91-A880AAF90E75}" type="pres">
      <dgm:prSet presAssocID="{523319FD-9491-499E-8036-82C2A946FB98}" presName="singleCenter" presStyleLbl="node1" presStyleIdx="0" presStyleCnt="4" custLinFactNeighborX="257" custLinFactNeighborY="-4625">
        <dgm:presLayoutVars>
          <dgm:chMax val="7"/>
          <dgm:chPref val="7"/>
        </dgm:presLayoutVars>
      </dgm:prSet>
      <dgm:spPr/>
    </dgm:pt>
    <dgm:pt modelId="{A9D94EF7-F43A-438E-B7ED-688EA9A617E8}" type="pres">
      <dgm:prSet presAssocID="{FC5115BC-651D-4775-A7FC-A48B76E2F2C6}" presName="Name56" presStyleLbl="parChTrans1D2" presStyleIdx="0" presStyleCnt="3"/>
      <dgm:spPr/>
    </dgm:pt>
    <dgm:pt modelId="{B7100635-9CA4-41C4-AF28-8037324E994C}" type="pres">
      <dgm:prSet presAssocID="{D30E0441-E4B5-4CC7-B8AF-A92CC50B8A23}" presName="text0" presStyleLbl="node1" presStyleIdx="1" presStyleCnt="4" custScaleX="434846" custRadScaleRad="88696" custRadScaleInc="-553">
        <dgm:presLayoutVars>
          <dgm:bulletEnabled val="1"/>
        </dgm:presLayoutVars>
      </dgm:prSet>
      <dgm:spPr/>
    </dgm:pt>
    <dgm:pt modelId="{D2140DA1-923D-40AB-ADDC-906484F37292}" type="pres">
      <dgm:prSet presAssocID="{B1E354B7-EEFD-4C6E-8A5C-187D97B4040F}" presName="Name56" presStyleLbl="parChTrans1D2" presStyleIdx="1" presStyleCnt="3"/>
      <dgm:spPr/>
    </dgm:pt>
    <dgm:pt modelId="{987B25C2-7950-473D-952E-183042780C35}" type="pres">
      <dgm:prSet presAssocID="{61F362D1-2B7F-408E-9B26-90286AEDEE21}" presName="text0" presStyleLbl="node1" presStyleIdx="2" presStyleCnt="4" custScaleX="382712" custRadScaleRad="129578" custRadScaleInc="-9994">
        <dgm:presLayoutVars>
          <dgm:bulletEnabled val="1"/>
        </dgm:presLayoutVars>
      </dgm:prSet>
      <dgm:spPr/>
    </dgm:pt>
    <dgm:pt modelId="{85BFA527-B8CE-48F5-A33E-E4F72F129AC5}" type="pres">
      <dgm:prSet presAssocID="{F3C1E42A-81CB-4566-A5BA-F81E025FF60D}" presName="Name56" presStyleLbl="parChTrans1D2" presStyleIdx="2" presStyleCnt="3"/>
      <dgm:spPr/>
    </dgm:pt>
    <dgm:pt modelId="{30C07102-B2F5-4081-9F18-F60C4CCC7E14}" type="pres">
      <dgm:prSet presAssocID="{C9DCC41D-68C0-4165-98DD-30E4BE9DA656}" presName="text0" presStyleLbl="node1" presStyleIdx="3" presStyleCnt="4" custScaleX="362340" custRadScaleRad="127616" custRadScaleInc="8226">
        <dgm:presLayoutVars>
          <dgm:bulletEnabled val="1"/>
        </dgm:presLayoutVars>
      </dgm:prSet>
      <dgm:spPr/>
    </dgm:pt>
  </dgm:ptLst>
  <dgm:cxnLst>
    <dgm:cxn modelId="{DFC44128-51C4-4E13-B3E8-E95F13499922}" type="presOf" srcId="{B1E354B7-EEFD-4C6E-8A5C-187D97B4040F}" destId="{D2140DA1-923D-40AB-ADDC-906484F37292}" srcOrd="0" destOrd="0" presId="urn:microsoft.com/office/officeart/2008/layout/RadialCluster"/>
    <dgm:cxn modelId="{351FF82E-E886-4B8A-A5F9-AAB824DD3131}" type="presOf" srcId="{523319FD-9491-499E-8036-82C2A946FB98}" destId="{EEC1E71C-7AD2-4550-8B91-A880AAF90E75}" srcOrd="0" destOrd="0" presId="urn:microsoft.com/office/officeart/2008/layout/RadialCluster"/>
    <dgm:cxn modelId="{38D65062-9453-4517-9552-291B005BFF02}" type="presOf" srcId="{FC5115BC-651D-4775-A7FC-A48B76E2F2C6}" destId="{A9D94EF7-F43A-438E-B7ED-688EA9A617E8}" srcOrd="0" destOrd="0" presId="urn:microsoft.com/office/officeart/2008/layout/RadialCluster"/>
    <dgm:cxn modelId="{3207A94F-899C-42A3-BD99-D7E358FCED95}" type="presOf" srcId="{C9DCC41D-68C0-4165-98DD-30E4BE9DA656}" destId="{30C07102-B2F5-4081-9F18-F60C4CCC7E14}" srcOrd="0" destOrd="0" presId="urn:microsoft.com/office/officeart/2008/layout/RadialCluster"/>
    <dgm:cxn modelId="{44358477-6889-4BCD-8153-7872F2480C63}" type="presOf" srcId="{D30E0441-E4B5-4CC7-B8AF-A92CC50B8A23}" destId="{B7100635-9CA4-41C4-AF28-8037324E994C}" srcOrd="0" destOrd="0" presId="urn:microsoft.com/office/officeart/2008/layout/RadialCluster"/>
    <dgm:cxn modelId="{D5A6D158-9F72-43FC-9AD7-4736E234ABBB}" srcId="{523319FD-9491-499E-8036-82C2A946FB98}" destId="{D30E0441-E4B5-4CC7-B8AF-A92CC50B8A23}" srcOrd="0" destOrd="0" parTransId="{FC5115BC-651D-4775-A7FC-A48B76E2F2C6}" sibTransId="{ECA79C54-2841-4B5C-9EA1-ECF56C198010}"/>
    <dgm:cxn modelId="{65EAED8C-0009-4153-A424-956033179375}" srcId="{523319FD-9491-499E-8036-82C2A946FB98}" destId="{61F362D1-2B7F-408E-9B26-90286AEDEE21}" srcOrd="1" destOrd="0" parTransId="{B1E354B7-EEFD-4C6E-8A5C-187D97B4040F}" sibTransId="{082FF205-DF31-469D-BDB1-2828139BA650}"/>
    <dgm:cxn modelId="{8EA17FA1-7E2D-48C5-9F5B-9372FF21D630}" srcId="{523319FD-9491-499E-8036-82C2A946FB98}" destId="{C9DCC41D-68C0-4165-98DD-30E4BE9DA656}" srcOrd="2" destOrd="0" parTransId="{F3C1E42A-81CB-4566-A5BA-F81E025FF60D}" sibTransId="{09B09B5D-7D21-4C68-968F-67E6B2FAB4E8}"/>
    <dgm:cxn modelId="{ACAA13A2-C139-464A-89CA-09CE64180DFF}" type="presOf" srcId="{DA75E33E-B089-4076-8E2C-38BEF3BFE6BA}" destId="{84346F93-84AA-41DF-992A-3DBCAC72A7DA}" srcOrd="0" destOrd="0" presId="urn:microsoft.com/office/officeart/2008/layout/RadialCluster"/>
    <dgm:cxn modelId="{50C141AC-7484-4B6C-BAD6-B95AD757ECDB}" type="presOf" srcId="{F3C1E42A-81CB-4566-A5BA-F81E025FF60D}" destId="{85BFA527-B8CE-48F5-A33E-E4F72F129AC5}" srcOrd="0" destOrd="0" presId="urn:microsoft.com/office/officeart/2008/layout/RadialCluster"/>
    <dgm:cxn modelId="{C02036DE-8E84-4342-B9D3-52376447C797}" srcId="{DA75E33E-B089-4076-8E2C-38BEF3BFE6BA}" destId="{523319FD-9491-499E-8036-82C2A946FB98}" srcOrd="0" destOrd="0" parTransId="{EFFED050-41F8-4EAF-B2E9-4E8A69F68238}" sibTransId="{F74A2F05-BA40-43C6-B677-4532A74681D3}"/>
    <dgm:cxn modelId="{944F8CE8-BB60-420E-8FAF-5A12F8FBBAE3}" type="presOf" srcId="{61F362D1-2B7F-408E-9B26-90286AEDEE21}" destId="{987B25C2-7950-473D-952E-183042780C35}" srcOrd="0" destOrd="0" presId="urn:microsoft.com/office/officeart/2008/layout/RadialCluster"/>
    <dgm:cxn modelId="{0A8F6C80-64B3-4241-BD8B-12809479D2F3}" type="presParOf" srcId="{84346F93-84AA-41DF-992A-3DBCAC72A7DA}" destId="{036A259A-CE19-46E7-AA14-B89930C0F0DA}" srcOrd="0" destOrd="0" presId="urn:microsoft.com/office/officeart/2008/layout/RadialCluster"/>
    <dgm:cxn modelId="{9E142690-5974-4CDD-AE2C-8AA557888F6E}" type="presParOf" srcId="{036A259A-CE19-46E7-AA14-B89930C0F0DA}" destId="{EEC1E71C-7AD2-4550-8B91-A880AAF90E75}" srcOrd="0" destOrd="0" presId="urn:microsoft.com/office/officeart/2008/layout/RadialCluster"/>
    <dgm:cxn modelId="{346E83D2-9292-4846-BD63-EA1E16B42083}" type="presParOf" srcId="{036A259A-CE19-46E7-AA14-B89930C0F0DA}" destId="{A9D94EF7-F43A-438E-B7ED-688EA9A617E8}" srcOrd="1" destOrd="0" presId="urn:microsoft.com/office/officeart/2008/layout/RadialCluster"/>
    <dgm:cxn modelId="{90B6B5A3-8C7E-476B-8032-8D3E2078B1B2}" type="presParOf" srcId="{036A259A-CE19-46E7-AA14-B89930C0F0DA}" destId="{B7100635-9CA4-41C4-AF28-8037324E994C}" srcOrd="2" destOrd="0" presId="urn:microsoft.com/office/officeart/2008/layout/RadialCluster"/>
    <dgm:cxn modelId="{7A84FC1F-C76D-47FA-BD6E-898EF8DF5C4F}" type="presParOf" srcId="{036A259A-CE19-46E7-AA14-B89930C0F0DA}" destId="{D2140DA1-923D-40AB-ADDC-906484F37292}" srcOrd="3" destOrd="0" presId="urn:microsoft.com/office/officeart/2008/layout/RadialCluster"/>
    <dgm:cxn modelId="{64139683-D640-4112-B02C-F5AAE03C3FA7}" type="presParOf" srcId="{036A259A-CE19-46E7-AA14-B89930C0F0DA}" destId="{987B25C2-7950-473D-952E-183042780C35}" srcOrd="4" destOrd="0" presId="urn:microsoft.com/office/officeart/2008/layout/RadialCluster"/>
    <dgm:cxn modelId="{47265D41-4B70-4C6B-9C2B-8665EF78A065}" type="presParOf" srcId="{036A259A-CE19-46E7-AA14-B89930C0F0DA}" destId="{85BFA527-B8CE-48F5-A33E-E4F72F129AC5}" srcOrd="5" destOrd="0" presId="urn:microsoft.com/office/officeart/2008/layout/RadialCluster"/>
    <dgm:cxn modelId="{8E17E15C-DF47-49E7-8A30-50E667174D29}" type="presParOf" srcId="{036A259A-CE19-46E7-AA14-B89930C0F0DA}" destId="{30C07102-B2F5-4081-9F18-F60C4CCC7E14}" srcOrd="6" destOrd="0" presId="urn:microsoft.com/office/officeart/2008/layout/RadialCluster"/>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A41658B-047C-40AA-9B78-FF6B5F3A13BE}" type="doc">
      <dgm:prSet loTypeId="urn:microsoft.com/office/officeart/2005/8/layout/cycle6" loCatId="relationship" qsTypeId="urn:microsoft.com/office/officeart/2005/8/quickstyle/simple1" qsCatId="simple" csTypeId="urn:microsoft.com/office/officeart/2005/8/colors/accent1_2" csCatId="accent1" phldr="1"/>
      <dgm:spPr/>
      <dgm:t>
        <a:bodyPr/>
        <a:lstStyle/>
        <a:p>
          <a:endParaRPr lang="es-MX"/>
        </a:p>
      </dgm:t>
    </dgm:pt>
    <dgm:pt modelId="{B683DC78-EDF0-4122-A563-1D8EF3D40F5F}">
      <dgm:prSet phldrT="[Texto]"/>
      <dgm:spPr>
        <a:solidFill>
          <a:schemeClr val="accent1">
            <a:lumMod val="60000"/>
            <a:lumOff val="40000"/>
          </a:schemeClr>
        </a:solidFill>
      </dgm:spPr>
      <dgm:t>
        <a:bodyPr/>
        <a:lstStyle/>
        <a:p>
          <a:r>
            <a:rPr lang="es-MX" dirty="0">
              <a:solidFill>
                <a:schemeClr val="tx1"/>
              </a:solidFill>
              <a:latin typeface="+mn-lt"/>
              <a:cs typeface="Arial" panose="020B0604020202020204" pitchFamily="34" charset="0"/>
            </a:rPr>
            <a:t>Fácil y libre acceso para los electores*</a:t>
          </a:r>
          <a:endParaRPr lang="es-MX" dirty="0">
            <a:latin typeface="+mn-lt"/>
            <a:cs typeface="Arial" panose="020B0604020202020204" pitchFamily="34" charset="0"/>
          </a:endParaRPr>
        </a:p>
      </dgm:t>
    </dgm:pt>
    <dgm:pt modelId="{B88CAA59-A549-4A01-8C42-0A26FF3132C1}" type="parTrans" cxnId="{3564D3F2-F6A8-4B1C-8398-3BD3C6D9254C}">
      <dgm:prSet/>
      <dgm:spPr/>
      <dgm:t>
        <a:bodyPr/>
        <a:lstStyle/>
        <a:p>
          <a:endParaRPr lang="es-MX">
            <a:latin typeface="Arial" panose="020B0604020202020204" pitchFamily="34" charset="0"/>
            <a:cs typeface="Arial" panose="020B0604020202020204" pitchFamily="34" charset="0"/>
          </a:endParaRPr>
        </a:p>
      </dgm:t>
    </dgm:pt>
    <dgm:pt modelId="{565BB822-6718-4433-AB73-C6DCE9F8E551}" type="sibTrans" cxnId="{3564D3F2-F6A8-4B1C-8398-3BD3C6D9254C}">
      <dgm:prSet/>
      <dgm:spPr/>
      <dgm:t>
        <a:bodyPr/>
        <a:lstStyle/>
        <a:p>
          <a:endParaRPr lang="es-MX">
            <a:latin typeface="Arial" panose="020B0604020202020204" pitchFamily="34" charset="0"/>
            <a:cs typeface="Arial" panose="020B0604020202020204" pitchFamily="34" charset="0"/>
          </a:endParaRPr>
        </a:p>
      </dgm:t>
    </dgm:pt>
    <dgm:pt modelId="{31181033-A1C1-44D2-813C-08873296F66A}">
      <dgm:prSet phldrT="[Texto]"/>
      <dgm:spPr>
        <a:solidFill>
          <a:schemeClr val="accent1">
            <a:lumMod val="60000"/>
            <a:lumOff val="40000"/>
          </a:schemeClr>
        </a:solidFill>
      </dgm:spPr>
      <dgm:t>
        <a:bodyPr/>
        <a:lstStyle/>
        <a:p>
          <a:r>
            <a:rPr lang="es-MX" dirty="0">
              <a:solidFill>
                <a:schemeClr val="tx1"/>
              </a:solidFill>
              <a:latin typeface="+mn-lt"/>
              <a:cs typeface="Arial" panose="020B0604020202020204" pitchFamily="34" charset="0"/>
            </a:rPr>
            <a:t>No ser casas habitadas por servidores públicos de confianza, federales, estatales o municipales ni por candidatos registrados en la elección de que se trate.</a:t>
          </a:r>
          <a:endParaRPr lang="es-MX" dirty="0">
            <a:latin typeface="+mn-lt"/>
            <a:cs typeface="Arial" panose="020B0604020202020204" pitchFamily="34" charset="0"/>
          </a:endParaRPr>
        </a:p>
      </dgm:t>
    </dgm:pt>
    <dgm:pt modelId="{28F9AB0B-9BF2-4076-B179-D85DCD186C36}" type="parTrans" cxnId="{D843FFCE-6C9C-4ED9-9210-A1E921A5385A}">
      <dgm:prSet/>
      <dgm:spPr/>
      <dgm:t>
        <a:bodyPr/>
        <a:lstStyle/>
        <a:p>
          <a:endParaRPr lang="es-MX">
            <a:latin typeface="Arial" panose="020B0604020202020204" pitchFamily="34" charset="0"/>
            <a:cs typeface="Arial" panose="020B0604020202020204" pitchFamily="34" charset="0"/>
          </a:endParaRPr>
        </a:p>
      </dgm:t>
    </dgm:pt>
    <dgm:pt modelId="{4BD6CB16-D248-4D7C-91E9-97F4354B13A0}" type="sibTrans" cxnId="{D843FFCE-6C9C-4ED9-9210-A1E921A5385A}">
      <dgm:prSet/>
      <dgm:spPr/>
      <dgm:t>
        <a:bodyPr/>
        <a:lstStyle/>
        <a:p>
          <a:endParaRPr lang="es-MX">
            <a:latin typeface="Arial" panose="020B0604020202020204" pitchFamily="34" charset="0"/>
            <a:cs typeface="Arial" panose="020B0604020202020204" pitchFamily="34" charset="0"/>
          </a:endParaRPr>
        </a:p>
      </dgm:t>
    </dgm:pt>
    <dgm:pt modelId="{E32DC1D7-DD82-4845-BBC2-168DFF51087D}">
      <dgm:prSet phldrT="[Texto]"/>
      <dgm:spPr>
        <a:solidFill>
          <a:schemeClr val="accent1">
            <a:lumMod val="60000"/>
            <a:lumOff val="40000"/>
          </a:schemeClr>
        </a:solidFill>
      </dgm:spPr>
      <dgm:t>
        <a:bodyPr/>
        <a:lstStyle/>
        <a:p>
          <a:r>
            <a:rPr lang="es-MX" dirty="0">
              <a:solidFill>
                <a:schemeClr val="tx1"/>
              </a:solidFill>
              <a:latin typeface="+mn-lt"/>
              <a:cs typeface="Arial" panose="020B0604020202020204" pitchFamily="34" charset="0"/>
            </a:rPr>
            <a:t>No ser locales ocupados por cantinas, centros de vicio o similares</a:t>
          </a:r>
          <a:endParaRPr lang="es-MX" dirty="0">
            <a:latin typeface="+mn-lt"/>
            <a:cs typeface="Arial" panose="020B0604020202020204" pitchFamily="34" charset="0"/>
          </a:endParaRPr>
        </a:p>
      </dgm:t>
    </dgm:pt>
    <dgm:pt modelId="{2F6E3B92-56F0-4191-A783-635FC5F9BA25}" type="parTrans" cxnId="{2ADC3B28-F4D2-42C0-B22D-BB0F132D818C}">
      <dgm:prSet/>
      <dgm:spPr/>
      <dgm:t>
        <a:bodyPr/>
        <a:lstStyle/>
        <a:p>
          <a:endParaRPr lang="es-MX">
            <a:latin typeface="Arial" panose="020B0604020202020204" pitchFamily="34" charset="0"/>
            <a:cs typeface="Arial" panose="020B0604020202020204" pitchFamily="34" charset="0"/>
          </a:endParaRPr>
        </a:p>
      </dgm:t>
    </dgm:pt>
    <dgm:pt modelId="{740EEE4B-7C48-4FBB-A7B3-FFA3DE980F57}" type="sibTrans" cxnId="{2ADC3B28-F4D2-42C0-B22D-BB0F132D818C}">
      <dgm:prSet/>
      <dgm:spPr/>
      <dgm:t>
        <a:bodyPr/>
        <a:lstStyle/>
        <a:p>
          <a:endParaRPr lang="es-MX">
            <a:latin typeface="Arial" panose="020B0604020202020204" pitchFamily="34" charset="0"/>
            <a:cs typeface="Arial" panose="020B0604020202020204" pitchFamily="34" charset="0"/>
          </a:endParaRPr>
        </a:p>
      </dgm:t>
    </dgm:pt>
    <dgm:pt modelId="{B4F6163C-B6DA-42C7-86EB-2E764FE8E1C2}">
      <dgm:prSet phldrT="[Texto]"/>
      <dgm:spPr>
        <a:solidFill>
          <a:schemeClr val="accent1">
            <a:lumMod val="60000"/>
            <a:lumOff val="40000"/>
          </a:schemeClr>
        </a:solidFill>
      </dgm:spPr>
      <dgm:t>
        <a:bodyPr/>
        <a:lstStyle/>
        <a:p>
          <a:r>
            <a:rPr lang="es-MX" dirty="0">
              <a:solidFill>
                <a:schemeClr val="tx1"/>
              </a:solidFill>
              <a:latin typeface="+mn-lt"/>
              <a:cs typeface="Arial" panose="020B0604020202020204" pitchFamily="34" charset="0"/>
            </a:rPr>
            <a:t>No ser establecimientos fabriles, templos o locales destinados al culto o locales de partidos políticos.</a:t>
          </a:r>
          <a:endParaRPr lang="es-MX" dirty="0">
            <a:latin typeface="+mn-lt"/>
            <a:cs typeface="Arial" panose="020B0604020202020204" pitchFamily="34" charset="0"/>
          </a:endParaRPr>
        </a:p>
      </dgm:t>
    </dgm:pt>
    <dgm:pt modelId="{E02F8980-1611-4F26-8D81-54F622461D86}" type="parTrans" cxnId="{7AF21827-0BAB-4E5C-A175-71784F02E541}">
      <dgm:prSet/>
      <dgm:spPr/>
      <dgm:t>
        <a:bodyPr/>
        <a:lstStyle/>
        <a:p>
          <a:endParaRPr lang="es-MX">
            <a:latin typeface="Arial" panose="020B0604020202020204" pitchFamily="34" charset="0"/>
            <a:cs typeface="Arial" panose="020B0604020202020204" pitchFamily="34" charset="0"/>
          </a:endParaRPr>
        </a:p>
      </dgm:t>
    </dgm:pt>
    <dgm:pt modelId="{49183AB1-950F-437C-9178-E23E191EED00}" type="sibTrans" cxnId="{7AF21827-0BAB-4E5C-A175-71784F02E541}">
      <dgm:prSet/>
      <dgm:spPr/>
      <dgm:t>
        <a:bodyPr/>
        <a:lstStyle/>
        <a:p>
          <a:endParaRPr lang="es-MX">
            <a:latin typeface="Arial" panose="020B0604020202020204" pitchFamily="34" charset="0"/>
            <a:cs typeface="Arial" panose="020B0604020202020204" pitchFamily="34" charset="0"/>
          </a:endParaRPr>
        </a:p>
      </dgm:t>
    </dgm:pt>
    <dgm:pt modelId="{B5DDDA00-57D0-4183-956D-A67554C444DF}">
      <dgm:prSet phldrT="[Texto]"/>
      <dgm:spPr>
        <a:solidFill>
          <a:schemeClr val="accent1">
            <a:lumMod val="60000"/>
            <a:lumOff val="40000"/>
          </a:schemeClr>
        </a:solidFill>
      </dgm:spPr>
      <dgm:t>
        <a:bodyPr/>
        <a:lstStyle/>
        <a:p>
          <a:r>
            <a:rPr lang="es-MX" dirty="0">
              <a:solidFill>
                <a:schemeClr val="tx1"/>
              </a:solidFill>
              <a:latin typeface="+mn-lt"/>
              <a:cs typeface="Arial" panose="020B0604020202020204" pitchFamily="34" charset="0"/>
            </a:rPr>
            <a:t>Aseguren la instalación de canceles que garanticen el secreto en la emisión del voto*</a:t>
          </a:r>
          <a:endParaRPr lang="es-MX" dirty="0">
            <a:latin typeface="+mn-lt"/>
            <a:cs typeface="Arial" panose="020B0604020202020204" pitchFamily="34" charset="0"/>
          </a:endParaRPr>
        </a:p>
      </dgm:t>
    </dgm:pt>
    <dgm:pt modelId="{CB00D985-EFCB-4F5F-90B6-FDE2DC92B0D7}" type="parTrans" cxnId="{F9F8E7FE-BE8F-412D-8977-08E7904040C6}">
      <dgm:prSet/>
      <dgm:spPr/>
      <dgm:t>
        <a:bodyPr/>
        <a:lstStyle/>
        <a:p>
          <a:endParaRPr lang="es-MX">
            <a:latin typeface="Arial" panose="020B0604020202020204" pitchFamily="34" charset="0"/>
            <a:cs typeface="Arial" panose="020B0604020202020204" pitchFamily="34" charset="0"/>
          </a:endParaRPr>
        </a:p>
      </dgm:t>
    </dgm:pt>
    <dgm:pt modelId="{0A5D7A09-ECE4-4C08-8F63-EFB3BE8B18F9}" type="sibTrans" cxnId="{F9F8E7FE-BE8F-412D-8977-08E7904040C6}">
      <dgm:prSet/>
      <dgm:spPr/>
      <dgm:t>
        <a:bodyPr/>
        <a:lstStyle/>
        <a:p>
          <a:endParaRPr lang="es-MX">
            <a:latin typeface="Arial" panose="020B0604020202020204" pitchFamily="34" charset="0"/>
            <a:cs typeface="Arial" panose="020B0604020202020204" pitchFamily="34" charset="0"/>
          </a:endParaRPr>
        </a:p>
      </dgm:t>
    </dgm:pt>
    <dgm:pt modelId="{1BE73D12-DD22-4735-BC89-66B657EA5B06}" type="pres">
      <dgm:prSet presAssocID="{AA41658B-047C-40AA-9B78-FF6B5F3A13BE}" presName="cycle" presStyleCnt="0">
        <dgm:presLayoutVars>
          <dgm:dir/>
          <dgm:resizeHandles val="exact"/>
        </dgm:presLayoutVars>
      </dgm:prSet>
      <dgm:spPr/>
    </dgm:pt>
    <dgm:pt modelId="{A2ADFBB0-0D97-4584-A102-17AC2E7EBBA9}" type="pres">
      <dgm:prSet presAssocID="{B683DC78-EDF0-4122-A563-1D8EF3D40F5F}" presName="node" presStyleLbl="node1" presStyleIdx="0" presStyleCnt="5" custScaleX="131042" custScaleY="139681" custRadScaleRad="97348" custRadScaleInc="7720">
        <dgm:presLayoutVars>
          <dgm:bulletEnabled val="1"/>
        </dgm:presLayoutVars>
      </dgm:prSet>
      <dgm:spPr/>
    </dgm:pt>
    <dgm:pt modelId="{374DF3BF-7DFE-4E58-BE5F-A51141F96AA3}" type="pres">
      <dgm:prSet presAssocID="{B683DC78-EDF0-4122-A563-1D8EF3D40F5F}" presName="spNode" presStyleCnt="0"/>
      <dgm:spPr/>
    </dgm:pt>
    <dgm:pt modelId="{DF237A8A-921C-45F6-883B-1ABEB01A87BD}" type="pres">
      <dgm:prSet presAssocID="{565BB822-6718-4433-AB73-C6DCE9F8E551}" presName="sibTrans" presStyleLbl="sibTrans1D1" presStyleIdx="0" presStyleCnt="5"/>
      <dgm:spPr/>
    </dgm:pt>
    <dgm:pt modelId="{D2A25D46-121F-4AC8-92A4-046400910339}" type="pres">
      <dgm:prSet presAssocID="{31181033-A1C1-44D2-813C-08873296F66A}" presName="node" presStyleLbl="node1" presStyleIdx="1" presStyleCnt="5" custScaleX="132066" custScaleY="132308" custRadScaleRad="99874" custRadScaleInc="25772">
        <dgm:presLayoutVars>
          <dgm:bulletEnabled val="1"/>
        </dgm:presLayoutVars>
      </dgm:prSet>
      <dgm:spPr/>
    </dgm:pt>
    <dgm:pt modelId="{67EEA962-8047-4506-9135-0ACD7ECB7C6A}" type="pres">
      <dgm:prSet presAssocID="{31181033-A1C1-44D2-813C-08873296F66A}" presName="spNode" presStyleCnt="0"/>
      <dgm:spPr/>
    </dgm:pt>
    <dgm:pt modelId="{7D57E7EE-9891-4AD9-970B-EE60A38FE9AF}" type="pres">
      <dgm:prSet presAssocID="{4BD6CB16-D248-4D7C-91E9-97F4354B13A0}" presName="sibTrans" presStyleLbl="sibTrans1D1" presStyleIdx="1" presStyleCnt="5"/>
      <dgm:spPr/>
    </dgm:pt>
    <dgm:pt modelId="{D122322C-973F-4FED-8F3F-BD4A6F3E6BD7}" type="pres">
      <dgm:prSet presAssocID="{E32DC1D7-DD82-4845-BBC2-168DFF51087D}" presName="node" presStyleLbl="node1" presStyleIdx="2" presStyleCnt="5" custScaleX="130155" custScaleY="141650">
        <dgm:presLayoutVars>
          <dgm:bulletEnabled val="1"/>
        </dgm:presLayoutVars>
      </dgm:prSet>
      <dgm:spPr/>
    </dgm:pt>
    <dgm:pt modelId="{017A8D1F-BE98-421A-B5C4-C637427E0518}" type="pres">
      <dgm:prSet presAssocID="{E32DC1D7-DD82-4845-BBC2-168DFF51087D}" presName="spNode" presStyleCnt="0"/>
      <dgm:spPr/>
    </dgm:pt>
    <dgm:pt modelId="{89859831-CA32-4262-BC06-26C538FD89BF}" type="pres">
      <dgm:prSet presAssocID="{740EEE4B-7C48-4FBB-A7B3-FFA3DE980F57}" presName="sibTrans" presStyleLbl="sibTrans1D1" presStyleIdx="2" presStyleCnt="5"/>
      <dgm:spPr/>
    </dgm:pt>
    <dgm:pt modelId="{B485F066-BE26-4951-B5CA-36F27C06D8AB}" type="pres">
      <dgm:prSet presAssocID="{B4F6163C-B6DA-42C7-86EB-2E764FE8E1C2}" presName="node" presStyleLbl="node1" presStyleIdx="3" presStyleCnt="5" custScaleX="130679" custScaleY="152118">
        <dgm:presLayoutVars>
          <dgm:bulletEnabled val="1"/>
        </dgm:presLayoutVars>
      </dgm:prSet>
      <dgm:spPr/>
    </dgm:pt>
    <dgm:pt modelId="{2433B17C-F859-420D-9E5F-BF90BB4CC768}" type="pres">
      <dgm:prSet presAssocID="{B4F6163C-B6DA-42C7-86EB-2E764FE8E1C2}" presName="spNode" presStyleCnt="0"/>
      <dgm:spPr/>
    </dgm:pt>
    <dgm:pt modelId="{FA5292B3-E370-4210-9083-9462739E3C04}" type="pres">
      <dgm:prSet presAssocID="{49183AB1-950F-437C-9178-E23E191EED00}" presName="sibTrans" presStyleLbl="sibTrans1D1" presStyleIdx="3" presStyleCnt="5"/>
      <dgm:spPr/>
    </dgm:pt>
    <dgm:pt modelId="{69335273-C64B-463E-9E2A-BC4CE1C480F4}" type="pres">
      <dgm:prSet presAssocID="{B5DDDA00-57D0-4183-956D-A67554C444DF}" presName="node" presStyleLbl="node1" presStyleIdx="4" presStyleCnt="5" custScaleX="132891" custScaleY="135063" custRadScaleRad="94598" custRadScaleInc="-23830">
        <dgm:presLayoutVars>
          <dgm:bulletEnabled val="1"/>
        </dgm:presLayoutVars>
      </dgm:prSet>
      <dgm:spPr/>
    </dgm:pt>
    <dgm:pt modelId="{7188C46A-FC1D-4FCB-AAB0-AF5D64787785}" type="pres">
      <dgm:prSet presAssocID="{B5DDDA00-57D0-4183-956D-A67554C444DF}" presName="spNode" presStyleCnt="0"/>
      <dgm:spPr/>
    </dgm:pt>
    <dgm:pt modelId="{71045213-1A10-4F16-864A-619C8196723A}" type="pres">
      <dgm:prSet presAssocID="{0A5D7A09-ECE4-4C08-8F63-EFB3BE8B18F9}" presName="sibTrans" presStyleLbl="sibTrans1D1" presStyleIdx="4" presStyleCnt="5"/>
      <dgm:spPr/>
    </dgm:pt>
  </dgm:ptLst>
  <dgm:cxnLst>
    <dgm:cxn modelId="{0E557522-8337-429C-AE21-BCD69FE12370}" type="presOf" srcId="{B5DDDA00-57D0-4183-956D-A67554C444DF}" destId="{69335273-C64B-463E-9E2A-BC4CE1C480F4}" srcOrd="0" destOrd="0" presId="urn:microsoft.com/office/officeart/2005/8/layout/cycle6"/>
    <dgm:cxn modelId="{7AF21827-0BAB-4E5C-A175-71784F02E541}" srcId="{AA41658B-047C-40AA-9B78-FF6B5F3A13BE}" destId="{B4F6163C-B6DA-42C7-86EB-2E764FE8E1C2}" srcOrd="3" destOrd="0" parTransId="{E02F8980-1611-4F26-8D81-54F622461D86}" sibTransId="{49183AB1-950F-437C-9178-E23E191EED00}"/>
    <dgm:cxn modelId="{2ADC3B28-F4D2-42C0-B22D-BB0F132D818C}" srcId="{AA41658B-047C-40AA-9B78-FF6B5F3A13BE}" destId="{E32DC1D7-DD82-4845-BBC2-168DFF51087D}" srcOrd="2" destOrd="0" parTransId="{2F6E3B92-56F0-4191-A783-635FC5F9BA25}" sibTransId="{740EEE4B-7C48-4FBB-A7B3-FFA3DE980F57}"/>
    <dgm:cxn modelId="{3A0F3E6F-10DC-4CA4-AE85-0769119022EB}" type="presOf" srcId="{4BD6CB16-D248-4D7C-91E9-97F4354B13A0}" destId="{7D57E7EE-9891-4AD9-970B-EE60A38FE9AF}" srcOrd="0" destOrd="0" presId="urn:microsoft.com/office/officeart/2005/8/layout/cycle6"/>
    <dgm:cxn modelId="{2074A155-FEA5-4A97-B2DD-569CE2730127}" type="presOf" srcId="{0A5D7A09-ECE4-4C08-8F63-EFB3BE8B18F9}" destId="{71045213-1A10-4F16-864A-619C8196723A}" srcOrd="0" destOrd="0" presId="urn:microsoft.com/office/officeart/2005/8/layout/cycle6"/>
    <dgm:cxn modelId="{7038CD55-97A3-4B9E-A447-B90DDD7B6A84}" type="presOf" srcId="{565BB822-6718-4433-AB73-C6DCE9F8E551}" destId="{DF237A8A-921C-45F6-883B-1ABEB01A87BD}" srcOrd="0" destOrd="0" presId="urn:microsoft.com/office/officeart/2005/8/layout/cycle6"/>
    <dgm:cxn modelId="{87D80EA0-3BA4-4E7D-8EA1-619400EC14C8}" type="presOf" srcId="{B4F6163C-B6DA-42C7-86EB-2E764FE8E1C2}" destId="{B485F066-BE26-4951-B5CA-36F27C06D8AB}" srcOrd="0" destOrd="0" presId="urn:microsoft.com/office/officeart/2005/8/layout/cycle6"/>
    <dgm:cxn modelId="{47F203C1-30CD-4FD1-9D0A-079E18AA360A}" type="presOf" srcId="{49183AB1-950F-437C-9178-E23E191EED00}" destId="{FA5292B3-E370-4210-9083-9462739E3C04}" srcOrd="0" destOrd="0" presId="urn:microsoft.com/office/officeart/2005/8/layout/cycle6"/>
    <dgm:cxn modelId="{D843FFCE-6C9C-4ED9-9210-A1E921A5385A}" srcId="{AA41658B-047C-40AA-9B78-FF6B5F3A13BE}" destId="{31181033-A1C1-44D2-813C-08873296F66A}" srcOrd="1" destOrd="0" parTransId="{28F9AB0B-9BF2-4076-B179-D85DCD186C36}" sibTransId="{4BD6CB16-D248-4D7C-91E9-97F4354B13A0}"/>
    <dgm:cxn modelId="{043CF6D0-3B95-4895-B4DD-45CB33F2D0F4}" type="presOf" srcId="{31181033-A1C1-44D2-813C-08873296F66A}" destId="{D2A25D46-121F-4AC8-92A4-046400910339}" srcOrd="0" destOrd="0" presId="urn:microsoft.com/office/officeart/2005/8/layout/cycle6"/>
    <dgm:cxn modelId="{315746D1-A2DC-4E54-BAE8-D731351FBB0E}" type="presOf" srcId="{B683DC78-EDF0-4122-A563-1D8EF3D40F5F}" destId="{A2ADFBB0-0D97-4584-A102-17AC2E7EBBA9}" srcOrd="0" destOrd="0" presId="urn:microsoft.com/office/officeart/2005/8/layout/cycle6"/>
    <dgm:cxn modelId="{543532D2-0211-4C30-87A2-3703147D27A2}" type="presOf" srcId="{AA41658B-047C-40AA-9B78-FF6B5F3A13BE}" destId="{1BE73D12-DD22-4735-BC89-66B657EA5B06}" srcOrd="0" destOrd="0" presId="urn:microsoft.com/office/officeart/2005/8/layout/cycle6"/>
    <dgm:cxn modelId="{3564D3F2-F6A8-4B1C-8398-3BD3C6D9254C}" srcId="{AA41658B-047C-40AA-9B78-FF6B5F3A13BE}" destId="{B683DC78-EDF0-4122-A563-1D8EF3D40F5F}" srcOrd="0" destOrd="0" parTransId="{B88CAA59-A549-4A01-8C42-0A26FF3132C1}" sibTransId="{565BB822-6718-4433-AB73-C6DCE9F8E551}"/>
    <dgm:cxn modelId="{E76743FD-E589-4F0E-BFC8-48382293352A}" type="presOf" srcId="{E32DC1D7-DD82-4845-BBC2-168DFF51087D}" destId="{D122322C-973F-4FED-8F3F-BD4A6F3E6BD7}" srcOrd="0" destOrd="0" presId="urn:microsoft.com/office/officeart/2005/8/layout/cycle6"/>
    <dgm:cxn modelId="{F9F8E7FE-BE8F-412D-8977-08E7904040C6}" srcId="{AA41658B-047C-40AA-9B78-FF6B5F3A13BE}" destId="{B5DDDA00-57D0-4183-956D-A67554C444DF}" srcOrd="4" destOrd="0" parTransId="{CB00D985-EFCB-4F5F-90B6-FDE2DC92B0D7}" sibTransId="{0A5D7A09-ECE4-4C08-8F63-EFB3BE8B18F9}"/>
    <dgm:cxn modelId="{3B5567FF-37F9-4B48-A5F6-7CA1B1E3AFFE}" type="presOf" srcId="{740EEE4B-7C48-4FBB-A7B3-FFA3DE980F57}" destId="{89859831-CA32-4262-BC06-26C538FD89BF}" srcOrd="0" destOrd="0" presId="urn:microsoft.com/office/officeart/2005/8/layout/cycle6"/>
    <dgm:cxn modelId="{32E528FC-921B-443D-8158-1344BA6E2F86}" type="presParOf" srcId="{1BE73D12-DD22-4735-BC89-66B657EA5B06}" destId="{A2ADFBB0-0D97-4584-A102-17AC2E7EBBA9}" srcOrd="0" destOrd="0" presId="urn:microsoft.com/office/officeart/2005/8/layout/cycle6"/>
    <dgm:cxn modelId="{2580E9F5-90BF-4C92-8EAB-F93BBC4B35D8}" type="presParOf" srcId="{1BE73D12-DD22-4735-BC89-66B657EA5B06}" destId="{374DF3BF-7DFE-4E58-BE5F-A51141F96AA3}" srcOrd="1" destOrd="0" presId="urn:microsoft.com/office/officeart/2005/8/layout/cycle6"/>
    <dgm:cxn modelId="{BA3A98D8-F9C1-4D44-A06B-004D57DEEDC9}" type="presParOf" srcId="{1BE73D12-DD22-4735-BC89-66B657EA5B06}" destId="{DF237A8A-921C-45F6-883B-1ABEB01A87BD}" srcOrd="2" destOrd="0" presId="urn:microsoft.com/office/officeart/2005/8/layout/cycle6"/>
    <dgm:cxn modelId="{865066F4-4190-44D5-8775-D4FFB5CC05F1}" type="presParOf" srcId="{1BE73D12-DD22-4735-BC89-66B657EA5B06}" destId="{D2A25D46-121F-4AC8-92A4-046400910339}" srcOrd="3" destOrd="0" presId="urn:microsoft.com/office/officeart/2005/8/layout/cycle6"/>
    <dgm:cxn modelId="{271FAC24-85F0-4CA2-AD7B-A63EC0CB8602}" type="presParOf" srcId="{1BE73D12-DD22-4735-BC89-66B657EA5B06}" destId="{67EEA962-8047-4506-9135-0ACD7ECB7C6A}" srcOrd="4" destOrd="0" presId="urn:microsoft.com/office/officeart/2005/8/layout/cycle6"/>
    <dgm:cxn modelId="{E09DB2CA-E181-4989-BFE9-458E1DD01071}" type="presParOf" srcId="{1BE73D12-DD22-4735-BC89-66B657EA5B06}" destId="{7D57E7EE-9891-4AD9-970B-EE60A38FE9AF}" srcOrd="5" destOrd="0" presId="urn:microsoft.com/office/officeart/2005/8/layout/cycle6"/>
    <dgm:cxn modelId="{6C704FA4-E2AB-4B89-9CAA-100FBE951588}" type="presParOf" srcId="{1BE73D12-DD22-4735-BC89-66B657EA5B06}" destId="{D122322C-973F-4FED-8F3F-BD4A6F3E6BD7}" srcOrd="6" destOrd="0" presId="urn:microsoft.com/office/officeart/2005/8/layout/cycle6"/>
    <dgm:cxn modelId="{2A6E88FC-D0B5-491B-9450-7EA581D9DC8C}" type="presParOf" srcId="{1BE73D12-DD22-4735-BC89-66B657EA5B06}" destId="{017A8D1F-BE98-421A-B5C4-C637427E0518}" srcOrd="7" destOrd="0" presId="urn:microsoft.com/office/officeart/2005/8/layout/cycle6"/>
    <dgm:cxn modelId="{F9367E87-98E4-4A5F-AF24-7397B6F25936}" type="presParOf" srcId="{1BE73D12-DD22-4735-BC89-66B657EA5B06}" destId="{89859831-CA32-4262-BC06-26C538FD89BF}" srcOrd="8" destOrd="0" presId="urn:microsoft.com/office/officeart/2005/8/layout/cycle6"/>
    <dgm:cxn modelId="{398B48CF-FFB5-42AF-BE7F-681ACDC4A5BC}" type="presParOf" srcId="{1BE73D12-DD22-4735-BC89-66B657EA5B06}" destId="{B485F066-BE26-4951-B5CA-36F27C06D8AB}" srcOrd="9" destOrd="0" presId="urn:microsoft.com/office/officeart/2005/8/layout/cycle6"/>
    <dgm:cxn modelId="{0C3EC25E-7FF3-46B2-BD6E-372F8F470FF5}" type="presParOf" srcId="{1BE73D12-DD22-4735-BC89-66B657EA5B06}" destId="{2433B17C-F859-420D-9E5F-BF90BB4CC768}" srcOrd="10" destOrd="0" presId="urn:microsoft.com/office/officeart/2005/8/layout/cycle6"/>
    <dgm:cxn modelId="{9A596D5E-BAC0-41A7-9563-7F227F77DBA0}" type="presParOf" srcId="{1BE73D12-DD22-4735-BC89-66B657EA5B06}" destId="{FA5292B3-E370-4210-9083-9462739E3C04}" srcOrd="11" destOrd="0" presId="urn:microsoft.com/office/officeart/2005/8/layout/cycle6"/>
    <dgm:cxn modelId="{D33F9916-20EF-41E9-B84F-D5663B37CC81}" type="presParOf" srcId="{1BE73D12-DD22-4735-BC89-66B657EA5B06}" destId="{69335273-C64B-463E-9E2A-BC4CE1C480F4}" srcOrd="12" destOrd="0" presId="urn:microsoft.com/office/officeart/2005/8/layout/cycle6"/>
    <dgm:cxn modelId="{CBA92822-A562-48A9-B7BE-BC9157FF08EF}" type="presParOf" srcId="{1BE73D12-DD22-4735-BC89-66B657EA5B06}" destId="{7188C46A-FC1D-4FCB-AAB0-AF5D64787785}" srcOrd="13" destOrd="0" presId="urn:microsoft.com/office/officeart/2005/8/layout/cycle6"/>
    <dgm:cxn modelId="{6058EC8E-16E1-41A9-B943-80FE2C063AE7}" type="presParOf" srcId="{1BE73D12-DD22-4735-BC89-66B657EA5B06}" destId="{71045213-1A10-4F16-864A-619C8196723A}" srcOrd="14"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1CFFC1CD-DB2D-4800-BB3F-E8A0AE6EB12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s-MX"/>
        </a:p>
      </dgm:t>
    </dgm:pt>
    <dgm:pt modelId="{A0E9EA0F-3969-41E6-8282-484636203A15}">
      <dgm:prSet phldrT="[Texto]" custT="1"/>
      <dgm:spPr>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Si un de los integrantes de la fórmula resulta inelegible, tal circunstancia no vicia la designación del otro miembro de la misma </a:t>
          </a:r>
        </a:p>
      </dgm:t>
    </dgm:pt>
    <dgm:pt modelId="{C4796F11-B498-4938-9449-853E6E0A0947}" type="parTrans" cxnId="{B7891385-F103-4CDB-A39D-2A19E22DB17E}">
      <dgm:prSet/>
      <dgm:spPr/>
      <dgm:t>
        <a:bodyPr/>
        <a:lstStyle/>
        <a:p>
          <a:endParaRPr lang="es-MX"/>
        </a:p>
      </dgm:t>
    </dgm:pt>
    <dgm:pt modelId="{5FA3B3C7-18C6-4A75-9C40-E6A359B9D4EC}" type="sibTrans" cxnId="{B7891385-F103-4CDB-A39D-2A19E22DB17E}">
      <dgm:prSet/>
      <dgm:spPr/>
      <dgm:t>
        <a:bodyPr/>
        <a:lstStyle/>
        <a:p>
          <a:endParaRPr lang="es-MX"/>
        </a:p>
      </dgm:t>
    </dgm:pt>
    <dgm:pt modelId="{45738116-3BF3-439C-BBA3-8C841B8056AD}">
      <dgm:prSet phldrT="[Texto]" custT="1"/>
      <dgm:spPr>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Efectos de la declaración de inelegibilidad de un candidato al cargo de diputado o senador por el principio de MR. </a:t>
          </a:r>
        </a:p>
      </dgm:t>
    </dgm:pt>
    <dgm:pt modelId="{2BE4A063-BAAF-4258-B71D-63B7AB858E00}" type="parTrans" cxnId="{0EEDDF19-384D-4005-9F98-8FFF3FC0E83C}">
      <dgm:prSet/>
      <dgm:spPr/>
      <dgm:t>
        <a:bodyPr/>
        <a:lstStyle/>
        <a:p>
          <a:endParaRPr lang="es-MX"/>
        </a:p>
      </dgm:t>
    </dgm:pt>
    <dgm:pt modelId="{D42B0389-47E8-4B22-A1C1-0DD871679C28}" type="sibTrans" cxnId="{0EEDDF19-384D-4005-9F98-8FFF3FC0E83C}">
      <dgm:prSet/>
      <dgm:spPr/>
      <dgm:t>
        <a:bodyPr/>
        <a:lstStyle/>
        <a:p>
          <a:endParaRPr lang="es-MX"/>
        </a:p>
      </dgm:t>
    </dgm:pt>
    <dgm:pt modelId="{1985B558-BD9C-4CC4-82D8-975A2938684B}">
      <dgm:prSet phldrT="[Texto]" custT="1"/>
      <dgm:spPr>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 El suplente de la fórmula tomará el lugar del declarado no elegible. </a:t>
          </a:r>
        </a:p>
        <a:p>
          <a:pPr algn="just"/>
          <a:r>
            <a:rPr lang="es-MX" sz="1800" dirty="0">
              <a:solidFill>
                <a:schemeClr val="tx1"/>
              </a:solidFill>
              <a:latin typeface="+mn-lt"/>
              <a:cs typeface="Arial" panose="020B0604020202020204" pitchFamily="34" charset="0"/>
            </a:rPr>
            <a:t>*Si el suplente también es inelegible, se emitirá la declaratoria de nulidad de la elección. </a:t>
          </a:r>
        </a:p>
      </dgm:t>
    </dgm:pt>
    <dgm:pt modelId="{499CA944-D61D-4D77-8A7E-2CFEB79E57E4}" type="parTrans" cxnId="{CE1F1411-AD33-4DA0-98E7-7FC3449767AA}">
      <dgm:prSet/>
      <dgm:spPr/>
      <dgm:t>
        <a:bodyPr/>
        <a:lstStyle/>
        <a:p>
          <a:endParaRPr lang="es-MX"/>
        </a:p>
      </dgm:t>
    </dgm:pt>
    <dgm:pt modelId="{4E6CF876-3567-47EE-A9A3-9A47CAAD17E3}" type="sibTrans" cxnId="{CE1F1411-AD33-4DA0-98E7-7FC3449767AA}">
      <dgm:prSet/>
      <dgm:spPr/>
      <dgm:t>
        <a:bodyPr/>
        <a:lstStyle/>
        <a:p>
          <a:endParaRPr lang="es-MX"/>
        </a:p>
      </dgm:t>
    </dgm:pt>
    <dgm:pt modelId="{16F76F57-F624-4851-AE4D-AB357B3C35E5}" type="pres">
      <dgm:prSet presAssocID="{1CFFC1CD-DB2D-4800-BB3F-E8A0AE6EB120}" presName="linear" presStyleCnt="0">
        <dgm:presLayoutVars>
          <dgm:dir/>
          <dgm:animLvl val="lvl"/>
          <dgm:resizeHandles val="exact"/>
        </dgm:presLayoutVars>
      </dgm:prSet>
      <dgm:spPr/>
    </dgm:pt>
    <dgm:pt modelId="{482ECCCD-98EC-4413-8B2D-9738079A27A3}" type="pres">
      <dgm:prSet presAssocID="{A0E9EA0F-3969-41E6-8282-484636203A15}" presName="parentLin" presStyleCnt="0"/>
      <dgm:spPr/>
    </dgm:pt>
    <dgm:pt modelId="{AD092D59-C19A-436C-B6C7-DA5BB04819C7}" type="pres">
      <dgm:prSet presAssocID="{A0E9EA0F-3969-41E6-8282-484636203A15}" presName="parentLeftMargin" presStyleLbl="node1" presStyleIdx="0" presStyleCnt="3"/>
      <dgm:spPr/>
    </dgm:pt>
    <dgm:pt modelId="{BC08C2C7-E33A-473B-9758-3EC77CBBF726}" type="pres">
      <dgm:prSet presAssocID="{A0E9EA0F-3969-41E6-8282-484636203A15}" presName="parentText" presStyleLbl="node1" presStyleIdx="0" presStyleCnt="3">
        <dgm:presLayoutVars>
          <dgm:chMax val="0"/>
          <dgm:bulletEnabled val="1"/>
        </dgm:presLayoutVars>
      </dgm:prSet>
      <dgm:spPr/>
    </dgm:pt>
    <dgm:pt modelId="{24451B18-2B03-41BB-BFC7-2D2015AC2408}" type="pres">
      <dgm:prSet presAssocID="{A0E9EA0F-3969-41E6-8282-484636203A15}" presName="negativeSpace" presStyleCnt="0"/>
      <dgm:spPr/>
    </dgm:pt>
    <dgm:pt modelId="{4650541C-35F3-4EBC-BC7F-828B44133D88}" type="pres">
      <dgm:prSet presAssocID="{A0E9EA0F-3969-41E6-8282-484636203A15}" presName="childText" presStyleLbl="conFgAcc1" presStyleIdx="0" presStyleCnt="3">
        <dgm:presLayoutVars>
          <dgm:bulletEnabled val="1"/>
        </dgm:presLayoutVars>
      </dgm:prSet>
      <dgm:spPr>
        <a:ln>
          <a:solidFill>
            <a:schemeClr val="bg1"/>
          </a:solidFill>
        </a:ln>
      </dgm:spPr>
    </dgm:pt>
    <dgm:pt modelId="{27DEF27D-9CEE-4B58-91A4-8399BDB309C5}" type="pres">
      <dgm:prSet presAssocID="{5FA3B3C7-18C6-4A75-9C40-E6A359B9D4EC}" presName="spaceBetweenRectangles" presStyleCnt="0"/>
      <dgm:spPr/>
    </dgm:pt>
    <dgm:pt modelId="{1F087A04-8F0B-4EDF-ADC6-CB3080FC69A9}" type="pres">
      <dgm:prSet presAssocID="{45738116-3BF3-439C-BBA3-8C841B8056AD}" presName="parentLin" presStyleCnt="0"/>
      <dgm:spPr/>
    </dgm:pt>
    <dgm:pt modelId="{83111222-1FF3-4A16-9BB2-95A4500E4A93}" type="pres">
      <dgm:prSet presAssocID="{45738116-3BF3-439C-BBA3-8C841B8056AD}" presName="parentLeftMargin" presStyleLbl="node1" presStyleIdx="0" presStyleCnt="3"/>
      <dgm:spPr/>
    </dgm:pt>
    <dgm:pt modelId="{A31E0CE8-BC0D-4DD0-9235-613779FEC8FC}" type="pres">
      <dgm:prSet presAssocID="{45738116-3BF3-439C-BBA3-8C841B8056AD}" presName="parentText" presStyleLbl="node1" presStyleIdx="1" presStyleCnt="3">
        <dgm:presLayoutVars>
          <dgm:chMax val="0"/>
          <dgm:bulletEnabled val="1"/>
        </dgm:presLayoutVars>
      </dgm:prSet>
      <dgm:spPr/>
    </dgm:pt>
    <dgm:pt modelId="{621AFEFF-361F-4CC3-BC4B-A4AE67494C7D}" type="pres">
      <dgm:prSet presAssocID="{45738116-3BF3-439C-BBA3-8C841B8056AD}" presName="negativeSpace" presStyleCnt="0"/>
      <dgm:spPr/>
    </dgm:pt>
    <dgm:pt modelId="{1015B225-2D91-4673-86E2-7725E1567B43}" type="pres">
      <dgm:prSet presAssocID="{45738116-3BF3-439C-BBA3-8C841B8056AD}" presName="childText" presStyleLbl="conFgAcc1" presStyleIdx="1" presStyleCnt="3">
        <dgm:presLayoutVars>
          <dgm:bulletEnabled val="1"/>
        </dgm:presLayoutVars>
      </dgm:prSet>
      <dgm:spPr>
        <a:ln>
          <a:solidFill>
            <a:schemeClr val="bg1"/>
          </a:solidFill>
        </a:ln>
      </dgm:spPr>
    </dgm:pt>
    <dgm:pt modelId="{18F92E63-311B-4E7A-B1E1-C804266E5F6C}" type="pres">
      <dgm:prSet presAssocID="{D42B0389-47E8-4B22-A1C1-0DD871679C28}" presName="spaceBetweenRectangles" presStyleCnt="0"/>
      <dgm:spPr/>
    </dgm:pt>
    <dgm:pt modelId="{20916E26-AC04-433E-AFF9-56C69ADDF2A8}" type="pres">
      <dgm:prSet presAssocID="{1985B558-BD9C-4CC4-82D8-975A2938684B}" presName="parentLin" presStyleCnt="0"/>
      <dgm:spPr/>
    </dgm:pt>
    <dgm:pt modelId="{997259E6-7C45-4010-873D-D2824CB7C3D2}" type="pres">
      <dgm:prSet presAssocID="{1985B558-BD9C-4CC4-82D8-975A2938684B}" presName="parentLeftMargin" presStyleLbl="node1" presStyleIdx="1" presStyleCnt="3"/>
      <dgm:spPr/>
    </dgm:pt>
    <dgm:pt modelId="{4802DB36-2443-4DAB-A7C3-A0F5B9318AF5}" type="pres">
      <dgm:prSet presAssocID="{1985B558-BD9C-4CC4-82D8-975A2938684B}" presName="parentText" presStyleLbl="node1" presStyleIdx="2" presStyleCnt="3">
        <dgm:presLayoutVars>
          <dgm:chMax val="0"/>
          <dgm:bulletEnabled val="1"/>
        </dgm:presLayoutVars>
      </dgm:prSet>
      <dgm:spPr/>
    </dgm:pt>
    <dgm:pt modelId="{D7713C1C-FCF2-4393-A1E3-D2D73ADF15BA}" type="pres">
      <dgm:prSet presAssocID="{1985B558-BD9C-4CC4-82D8-975A2938684B}" presName="negativeSpace" presStyleCnt="0"/>
      <dgm:spPr/>
    </dgm:pt>
    <dgm:pt modelId="{D58F8458-DF9B-41CC-9395-BB04FA3A373C}" type="pres">
      <dgm:prSet presAssocID="{1985B558-BD9C-4CC4-82D8-975A2938684B}" presName="childText" presStyleLbl="conFgAcc1" presStyleIdx="2" presStyleCnt="3">
        <dgm:presLayoutVars>
          <dgm:bulletEnabled val="1"/>
        </dgm:presLayoutVars>
      </dgm:prSet>
      <dgm:spPr>
        <a:ln>
          <a:solidFill>
            <a:schemeClr val="bg1"/>
          </a:solidFill>
        </a:ln>
      </dgm:spPr>
    </dgm:pt>
  </dgm:ptLst>
  <dgm:cxnLst>
    <dgm:cxn modelId="{DDA6FA06-2C18-447F-84CB-B351F5078A9F}" type="presOf" srcId="{1985B558-BD9C-4CC4-82D8-975A2938684B}" destId="{4802DB36-2443-4DAB-A7C3-A0F5B9318AF5}" srcOrd="1" destOrd="0" presId="urn:microsoft.com/office/officeart/2005/8/layout/list1"/>
    <dgm:cxn modelId="{CE1F1411-AD33-4DA0-98E7-7FC3449767AA}" srcId="{1CFFC1CD-DB2D-4800-BB3F-E8A0AE6EB120}" destId="{1985B558-BD9C-4CC4-82D8-975A2938684B}" srcOrd="2" destOrd="0" parTransId="{499CA944-D61D-4D77-8A7E-2CFEB79E57E4}" sibTransId="{4E6CF876-3567-47EE-A9A3-9A47CAAD17E3}"/>
    <dgm:cxn modelId="{0EEDDF19-384D-4005-9F98-8FFF3FC0E83C}" srcId="{1CFFC1CD-DB2D-4800-BB3F-E8A0AE6EB120}" destId="{45738116-3BF3-439C-BBA3-8C841B8056AD}" srcOrd="1" destOrd="0" parTransId="{2BE4A063-BAAF-4258-B71D-63B7AB858E00}" sibTransId="{D42B0389-47E8-4B22-A1C1-0DD871679C28}"/>
    <dgm:cxn modelId="{2226F51F-B2AB-49EC-8EC2-EC6B4D69F8CE}" type="presOf" srcId="{A0E9EA0F-3969-41E6-8282-484636203A15}" destId="{BC08C2C7-E33A-473B-9758-3EC77CBBF726}" srcOrd="1" destOrd="0" presId="urn:microsoft.com/office/officeart/2005/8/layout/list1"/>
    <dgm:cxn modelId="{C0E0434F-44B6-486C-AD35-319B5A4878B5}" type="presOf" srcId="{45738116-3BF3-439C-BBA3-8C841B8056AD}" destId="{A31E0CE8-BC0D-4DD0-9235-613779FEC8FC}" srcOrd="1" destOrd="0" presId="urn:microsoft.com/office/officeart/2005/8/layout/list1"/>
    <dgm:cxn modelId="{C2C0F482-FA26-4528-A696-B73942A2AC5D}" type="presOf" srcId="{1CFFC1CD-DB2D-4800-BB3F-E8A0AE6EB120}" destId="{16F76F57-F624-4851-AE4D-AB357B3C35E5}" srcOrd="0" destOrd="0" presId="urn:microsoft.com/office/officeart/2005/8/layout/list1"/>
    <dgm:cxn modelId="{0EF75183-F666-4077-9A2E-B533DD2B4DDC}" type="presOf" srcId="{1985B558-BD9C-4CC4-82D8-975A2938684B}" destId="{997259E6-7C45-4010-873D-D2824CB7C3D2}" srcOrd="0" destOrd="0" presId="urn:microsoft.com/office/officeart/2005/8/layout/list1"/>
    <dgm:cxn modelId="{B7891385-F103-4CDB-A39D-2A19E22DB17E}" srcId="{1CFFC1CD-DB2D-4800-BB3F-E8A0AE6EB120}" destId="{A0E9EA0F-3969-41E6-8282-484636203A15}" srcOrd="0" destOrd="0" parTransId="{C4796F11-B498-4938-9449-853E6E0A0947}" sibTransId="{5FA3B3C7-18C6-4A75-9C40-E6A359B9D4EC}"/>
    <dgm:cxn modelId="{C74DD6BE-CB91-47F0-B519-00022CF22BB2}" type="presOf" srcId="{45738116-3BF3-439C-BBA3-8C841B8056AD}" destId="{83111222-1FF3-4A16-9BB2-95A4500E4A93}" srcOrd="0" destOrd="0" presId="urn:microsoft.com/office/officeart/2005/8/layout/list1"/>
    <dgm:cxn modelId="{305942F1-A802-466E-912E-8F17C57831B5}" type="presOf" srcId="{A0E9EA0F-3969-41E6-8282-484636203A15}" destId="{AD092D59-C19A-436C-B6C7-DA5BB04819C7}" srcOrd="0" destOrd="0" presId="urn:microsoft.com/office/officeart/2005/8/layout/list1"/>
    <dgm:cxn modelId="{AEEABF39-54F1-4630-B78C-61FE34AD086F}" type="presParOf" srcId="{16F76F57-F624-4851-AE4D-AB357B3C35E5}" destId="{482ECCCD-98EC-4413-8B2D-9738079A27A3}" srcOrd="0" destOrd="0" presId="urn:microsoft.com/office/officeart/2005/8/layout/list1"/>
    <dgm:cxn modelId="{750CC158-665E-4435-ACD3-BC50B17F10BF}" type="presParOf" srcId="{482ECCCD-98EC-4413-8B2D-9738079A27A3}" destId="{AD092D59-C19A-436C-B6C7-DA5BB04819C7}" srcOrd="0" destOrd="0" presId="urn:microsoft.com/office/officeart/2005/8/layout/list1"/>
    <dgm:cxn modelId="{43BEA5B0-9740-44B2-84F6-EC2E2ED52C4F}" type="presParOf" srcId="{482ECCCD-98EC-4413-8B2D-9738079A27A3}" destId="{BC08C2C7-E33A-473B-9758-3EC77CBBF726}" srcOrd="1" destOrd="0" presId="urn:microsoft.com/office/officeart/2005/8/layout/list1"/>
    <dgm:cxn modelId="{E6A08F6D-E87B-4782-A695-26962794B491}" type="presParOf" srcId="{16F76F57-F624-4851-AE4D-AB357B3C35E5}" destId="{24451B18-2B03-41BB-BFC7-2D2015AC2408}" srcOrd="1" destOrd="0" presId="urn:microsoft.com/office/officeart/2005/8/layout/list1"/>
    <dgm:cxn modelId="{5228DB65-9AC2-4762-A633-79E537CB38FA}" type="presParOf" srcId="{16F76F57-F624-4851-AE4D-AB357B3C35E5}" destId="{4650541C-35F3-4EBC-BC7F-828B44133D88}" srcOrd="2" destOrd="0" presId="urn:microsoft.com/office/officeart/2005/8/layout/list1"/>
    <dgm:cxn modelId="{54E34921-BA90-4628-987A-86A54295BFCE}" type="presParOf" srcId="{16F76F57-F624-4851-AE4D-AB357B3C35E5}" destId="{27DEF27D-9CEE-4B58-91A4-8399BDB309C5}" srcOrd="3" destOrd="0" presId="urn:microsoft.com/office/officeart/2005/8/layout/list1"/>
    <dgm:cxn modelId="{B16B75ED-880B-4D2D-9624-1E00EE960CE5}" type="presParOf" srcId="{16F76F57-F624-4851-AE4D-AB357B3C35E5}" destId="{1F087A04-8F0B-4EDF-ADC6-CB3080FC69A9}" srcOrd="4" destOrd="0" presId="urn:microsoft.com/office/officeart/2005/8/layout/list1"/>
    <dgm:cxn modelId="{A0150FB1-FDBC-44AD-A400-7E44F7A437D4}" type="presParOf" srcId="{1F087A04-8F0B-4EDF-ADC6-CB3080FC69A9}" destId="{83111222-1FF3-4A16-9BB2-95A4500E4A93}" srcOrd="0" destOrd="0" presId="urn:microsoft.com/office/officeart/2005/8/layout/list1"/>
    <dgm:cxn modelId="{614ECDBC-8ED2-499A-AFD3-4A9CE3116BF0}" type="presParOf" srcId="{1F087A04-8F0B-4EDF-ADC6-CB3080FC69A9}" destId="{A31E0CE8-BC0D-4DD0-9235-613779FEC8FC}" srcOrd="1" destOrd="0" presId="urn:microsoft.com/office/officeart/2005/8/layout/list1"/>
    <dgm:cxn modelId="{001A3BF8-E31D-48A7-AC9D-9F1C702BB900}" type="presParOf" srcId="{16F76F57-F624-4851-AE4D-AB357B3C35E5}" destId="{621AFEFF-361F-4CC3-BC4B-A4AE67494C7D}" srcOrd="5" destOrd="0" presId="urn:microsoft.com/office/officeart/2005/8/layout/list1"/>
    <dgm:cxn modelId="{2CCF3B16-20CB-4AF0-AD6B-FB019A33AA22}" type="presParOf" srcId="{16F76F57-F624-4851-AE4D-AB357B3C35E5}" destId="{1015B225-2D91-4673-86E2-7725E1567B43}" srcOrd="6" destOrd="0" presId="urn:microsoft.com/office/officeart/2005/8/layout/list1"/>
    <dgm:cxn modelId="{F379B28D-F21C-4A93-A4F6-07BA97252462}" type="presParOf" srcId="{16F76F57-F624-4851-AE4D-AB357B3C35E5}" destId="{18F92E63-311B-4E7A-B1E1-C804266E5F6C}" srcOrd="7" destOrd="0" presId="urn:microsoft.com/office/officeart/2005/8/layout/list1"/>
    <dgm:cxn modelId="{0A57BF55-7EEF-47B8-860E-885826B31251}" type="presParOf" srcId="{16F76F57-F624-4851-AE4D-AB357B3C35E5}" destId="{20916E26-AC04-433E-AFF9-56C69ADDF2A8}" srcOrd="8" destOrd="0" presId="urn:microsoft.com/office/officeart/2005/8/layout/list1"/>
    <dgm:cxn modelId="{12353242-3332-476A-8C57-28C77F2C6EDB}" type="presParOf" srcId="{20916E26-AC04-433E-AFF9-56C69ADDF2A8}" destId="{997259E6-7C45-4010-873D-D2824CB7C3D2}" srcOrd="0" destOrd="0" presId="urn:microsoft.com/office/officeart/2005/8/layout/list1"/>
    <dgm:cxn modelId="{739E6866-31E8-464C-A6A1-1B572A397F3C}" type="presParOf" srcId="{20916E26-AC04-433E-AFF9-56C69ADDF2A8}" destId="{4802DB36-2443-4DAB-A7C3-A0F5B9318AF5}" srcOrd="1" destOrd="0" presId="urn:microsoft.com/office/officeart/2005/8/layout/list1"/>
    <dgm:cxn modelId="{793B8EEA-C68F-4F17-BC71-0750AA928E3A}" type="presParOf" srcId="{16F76F57-F624-4851-AE4D-AB357B3C35E5}" destId="{D7713C1C-FCF2-4393-A1E3-D2D73ADF15BA}" srcOrd="9" destOrd="0" presId="urn:microsoft.com/office/officeart/2005/8/layout/list1"/>
    <dgm:cxn modelId="{2B310A7D-2FD5-428F-9D77-AA8A6D399A20}" type="presParOf" srcId="{16F76F57-F624-4851-AE4D-AB357B3C35E5}" destId="{D58F8458-DF9B-41CC-9395-BB04FA3A373C}"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0EBE9F5-0E43-4726-AE4E-81C5A6AFCBB1}"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s-MX"/>
        </a:p>
      </dgm:t>
    </dgm:pt>
    <dgm:pt modelId="{39A9BED1-C131-4174-BAD5-2C7DE1B8C5DE}">
      <dgm:prSet phldrT="[Texto]" custT="1"/>
      <dgm:spPr>
        <a:solidFill>
          <a:schemeClr val="accent1">
            <a:lumMod val="40000"/>
            <a:lumOff val="60000"/>
          </a:schemeClr>
        </a:solidFill>
        <a:ln>
          <a:solidFill>
            <a:schemeClr val="accent1">
              <a:lumMod val="50000"/>
            </a:schemeClr>
          </a:solidFill>
        </a:ln>
      </dgm:spPr>
      <dgm:t>
        <a:bodyPr/>
        <a:lstStyle/>
        <a:p>
          <a:pPr algn="just"/>
          <a:r>
            <a:rPr lang="es-MX" sz="1800" b="1" dirty="0">
              <a:solidFill>
                <a:schemeClr val="tx1"/>
              </a:solidFill>
              <a:latin typeface="+mn-lt"/>
              <a:cs typeface="Arial" panose="020B0604020202020204" pitchFamily="34" charset="0"/>
            </a:rPr>
            <a:t>Si fueran inelegibles los dos integrantes de la fórmula registrada en primer lugar por el partido que por si mismo hubiera obtenido el segundo lugar en la votación (primera minoría), la constancia se expedirá a la fórmula registrada en segundo término en la lista respectiva. </a:t>
          </a:r>
        </a:p>
      </dgm:t>
    </dgm:pt>
    <dgm:pt modelId="{0E505EC0-F06E-4F07-B0C5-2CA8C57AB719}" type="parTrans" cxnId="{103DBB27-3FCE-4B73-9362-4D65C3226C8F}">
      <dgm:prSet/>
      <dgm:spPr/>
      <dgm:t>
        <a:bodyPr/>
        <a:lstStyle/>
        <a:p>
          <a:endParaRPr lang="es-MX"/>
        </a:p>
      </dgm:t>
    </dgm:pt>
    <dgm:pt modelId="{2FD8ED11-7C73-4B07-A8B2-3720E07071FA}" type="sibTrans" cxnId="{103DBB27-3FCE-4B73-9362-4D65C3226C8F}">
      <dgm:prSet custT="1"/>
      <dgm:spPr>
        <a:ln>
          <a:solidFill>
            <a:schemeClr val="accent1">
              <a:lumMod val="50000"/>
            </a:schemeClr>
          </a:solidFill>
        </a:ln>
      </dgm:spPr>
      <dgm:t>
        <a:bodyPr/>
        <a:lstStyle/>
        <a:p>
          <a:r>
            <a:rPr lang="es-MX" sz="2000" b="1" dirty="0">
              <a:solidFill>
                <a:schemeClr val="tx1"/>
              </a:solidFill>
              <a:latin typeface="+mn-lt"/>
              <a:cs typeface="Arial" panose="020B0604020202020204" pitchFamily="34" charset="0"/>
            </a:rPr>
            <a:t>Declaración de inelegibilidad </a:t>
          </a:r>
        </a:p>
      </dgm:t>
    </dgm:pt>
    <dgm:pt modelId="{263F796C-5430-461A-AB66-03FF9C550924}" type="pres">
      <dgm:prSet presAssocID="{E0EBE9F5-0E43-4726-AE4E-81C5A6AFCBB1}" presName="Name0" presStyleCnt="0">
        <dgm:presLayoutVars>
          <dgm:chMax/>
          <dgm:chPref/>
          <dgm:dir/>
          <dgm:animLvl val="lvl"/>
        </dgm:presLayoutVars>
      </dgm:prSet>
      <dgm:spPr/>
    </dgm:pt>
    <dgm:pt modelId="{5B8FC485-974E-4359-B0B4-76B082A5008E}" type="pres">
      <dgm:prSet presAssocID="{39A9BED1-C131-4174-BAD5-2C7DE1B8C5DE}" presName="composite" presStyleCnt="0"/>
      <dgm:spPr/>
    </dgm:pt>
    <dgm:pt modelId="{C36A521A-BA4B-4849-8BC7-C3B7F7E24116}" type="pres">
      <dgm:prSet presAssocID="{39A9BED1-C131-4174-BAD5-2C7DE1B8C5DE}" presName="Parent1" presStyleLbl="node1" presStyleIdx="0" presStyleCnt="2" custScaleX="245304" custScaleY="105686" custLinFactNeighborX="11594" custLinFactNeighborY="37359">
        <dgm:presLayoutVars>
          <dgm:chMax val="1"/>
          <dgm:chPref val="1"/>
          <dgm:bulletEnabled val="1"/>
        </dgm:presLayoutVars>
      </dgm:prSet>
      <dgm:spPr/>
    </dgm:pt>
    <dgm:pt modelId="{5C8BBBFA-AB73-4A16-B1FC-E3171E98B430}" type="pres">
      <dgm:prSet presAssocID="{39A9BED1-C131-4174-BAD5-2C7DE1B8C5DE}" presName="Childtext1" presStyleLbl="revTx" presStyleIdx="0" presStyleCnt="1">
        <dgm:presLayoutVars>
          <dgm:chMax val="0"/>
          <dgm:chPref val="0"/>
          <dgm:bulletEnabled val="1"/>
        </dgm:presLayoutVars>
      </dgm:prSet>
      <dgm:spPr/>
    </dgm:pt>
    <dgm:pt modelId="{F560593E-59AD-4226-BD88-6E2034359B29}" type="pres">
      <dgm:prSet presAssocID="{39A9BED1-C131-4174-BAD5-2C7DE1B8C5DE}" presName="BalanceSpacing" presStyleCnt="0"/>
      <dgm:spPr/>
    </dgm:pt>
    <dgm:pt modelId="{FEF7BA9E-A640-4107-9000-464B8BE3556C}" type="pres">
      <dgm:prSet presAssocID="{39A9BED1-C131-4174-BAD5-2C7DE1B8C5DE}" presName="BalanceSpacing1" presStyleCnt="0"/>
      <dgm:spPr/>
    </dgm:pt>
    <dgm:pt modelId="{6BDF3561-E2D4-4863-B321-1EF59514C885}" type="pres">
      <dgm:prSet presAssocID="{2FD8ED11-7C73-4B07-A8B2-3720E07071FA}" presName="Accent1Text" presStyleLbl="node1" presStyleIdx="1" presStyleCnt="2" custScaleX="116086" custLinFactNeighborX="-55240" custLinFactNeighborY="-32658"/>
      <dgm:spPr/>
    </dgm:pt>
  </dgm:ptLst>
  <dgm:cxnLst>
    <dgm:cxn modelId="{103DBB27-3FCE-4B73-9362-4D65C3226C8F}" srcId="{E0EBE9F5-0E43-4726-AE4E-81C5A6AFCBB1}" destId="{39A9BED1-C131-4174-BAD5-2C7DE1B8C5DE}" srcOrd="0" destOrd="0" parTransId="{0E505EC0-F06E-4F07-B0C5-2CA8C57AB719}" sibTransId="{2FD8ED11-7C73-4B07-A8B2-3720E07071FA}"/>
    <dgm:cxn modelId="{5DB1252D-243E-4ECE-8F52-6D0F48A71F30}" type="presOf" srcId="{2FD8ED11-7C73-4B07-A8B2-3720E07071FA}" destId="{6BDF3561-E2D4-4863-B321-1EF59514C885}" srcOrd="0" destOrd="0" presId="urn:microsoft.com/office/officeart/2008/layout/AlternatingHexagons"/>
    <dgm:cxn modelId="{2D137567-023A-4E71-9E9E-B44FB536EC4B}" type="presOf" srcId="{E0EBE9F5-0E43-4726-AE4E-81C5A6AFCBB1}" destId="{263F796C-5430-461A-AB66-03FF9C550924}" srcOrd="0" destOrd="0" presId="urn:microsoft.com/office/officeart/2008/layout/AlternatingHexagons"/>
    <dgm:cxn modelId="{3EFCF3F9-FB62-48F5-B8D8-3425DEBD4742}" type="presOf" srcId="{39A9BED1-C131-4174-BAD5-2C7DE1B8C5DE}" destId="{C36A521A-BA4B-4849-8BC7-C3B7F7E24116}" srcOrd="0" destOrd="0" presId="urn:microsoft.com/office/officeart/2008/layout/AlternatingHexagons"/>
    <dgm:cxn modelId="{DEF8AF97-95AC-4928-8B0F-F15C4361AD79}" type="presParOf" srcId="{263F796C-5430-461A-AB66-03FF9C550924}" destId="{5B8FC485-974E-4359-B0B4-76B082A5008E}" srcOrd="0" destOrd="0" presId="urn:microsoft.com/office/officeart/2008/layout/AlternatingHexagons"/>
    <dgm:cxn modelId="{72895E20-2EF2-49E6-B76C-EB4662862B90}" type="presParOf" srcId="{5B8FC485-974E-4359-B0B4-76B082A5008E}" destId="{C36A521A-BA4B-4849-8BC7-C3B7F7E24116}" srcOrd="0" destOrd="0" presId="urn:microsoft.com/office/officeart/2008/layout/AlternatingHexagons"/>
    <dgm:cxn modelId="{3EFA3807-4011-4FC9-9D44-45564DD2092B}" type="presParOf" srcId="{5B8FC485-974E-4359-B0B4-76B082A5008E}" destId="{5C8BBBFA-AB73-4A16-B1FC-E3171E98B430}" srcOrd="1" destOrd="0" presId="urn:microsoft.com/office/officeart/2008/layout/AlternatingHexagons"/>
    <dgm:cxn modelId="{6440E96E-FD3B-4456-9582-E74BD63F4CBE}" type="presParOf" srcId="{5B8FC485-974E-4359-B0B4-76B082A5008E}" destId="{F560593E-59AD-4226-BD88-6E2034359B29}" srcOrd="2" destOrd="0" presId="urn:microsoft.com/office/officeart/2008/layout/AlternatingHexagons"/>
    <dgm:cxn modelId="{7DCC8CFF-1B10-49C5-BC33-D8720902A2F6}" type="presParOf" srcId="{5B8FC485-974E-4359-B0B4-76B082A5008E}" destId="{FEF7BA9E-A640-4107-9000-464B8BE3556C}" srcOrd="3" destOrd="0" presId="urn:microsoft.com/office/officeart/2008/layout/AlternatingHexagons"/>
    <dgm:cxn modelId="{F0503379-52FA-4B8C-9938-503A678099FC}" type="presParOf" srcId="{5B8FC485-974E-4359-B0B4-76B082A5008E}" destId="{6BDF3561-E2D4-4863-B321-1EF59514C885}"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E0EBE9F5-0E43-4726-AE4E-81C5A6AFCBB1}" type="doc">
      <dgm:prSet loTypeId="urn:microsoft.com/office/officeart/2008/layout/AlternatingHexagons" loCatId="list" qsTypeId="urn:microsoft.com/office/officeart/2005/8/quickstyle/simple1" qsCatId="simple" csTypeId="urn:microsoft.com/office/officeart/2005/8/colors/accent1_2" csCatId="accent1" phldr="1"/>
      <dgm:spPr/>
      <dgm:t>
        <a:bodyPr/>
        <a:lstStyle/>
        <a:p>
          <a:endParaRPr lang="es-MX"/>
        </a:p>
      </dgm:t>
    </dgm:pt>
    <dgm:pt modelId="{39A9BED1-C131-4174-BAD5-2C7DE1B8C5DE}">
      <dgm:prSet phldrT="[Texto]" custT="1"/>
      <dgm:spPr>
        <a:solidFill>
          <a:schemeClr val="accent1">
            <a:lumMod val="40000"/>
            <a:lumOff val="60000"/>
          </a:schemeClr>
        </a:solidFill>
        <a:ln>
          <a:solidFill>
            <a:schemeClr val="accent1">
              <a:lumMod val="50000"/>
            </a:schemeClr>
          </a:solidFill>
        </a:ln>
      </dgm:spPr>
      <dgm:t>
        <a:bodyPr/>
        <a:lstStyle/>
        <a:p>
          <a:pPr algn="just"/>
          <a:r>
            <a:rPr lang="es-MX" sz="1800" b="1" dirty="0">
              <a:solidFill>
                <a:schemeClr val="tx1"/>
              </a:solidFill>
              <a:latin typeface="+mn-lt"/>
              <a:cs typeface="Arial" panose="020B0604020202020204" pitchFamily="34" charset="0"/>
            </a:rPr>
            <a:t>*El suplente de la fórmula tomará el lugar del declarado no elegible.</a:t>
          </a:r>
        </a:p>
        <a:p>
          <a:pPr algn="just"/>
          <a:r>
            <a:rPr lang="es-MX" sz="1800" b="1" dirty="0">
              <a:solidFill>
                <a:schemeClr val="tx1"/>
              </a:solidFill>
              <a:latin typeface="+mn-lt"/>
              <a:cs typeface="Arial" panose="020B0604020202020204" pitchFamily="34" charset="0"/>
            </a:rPr>
            <a:t>* Si el suplente también es inelegible, tomará el lugar el que le sigue en el orden de la lista correspondiente al mismo partido. </a:t>
          </a:r>
        </a:p>
      </dgm:t>
    </dgm:pt>
    <dgm:pt modelId="{0E505EC0-F06E-4F07-B0C5-2CA8C57AB719}" type="parTrans" cxnId="{103DBB27-3FCE-4B73-9362-4D65C3226C8F}">
      <dgm:prSet/>
      <dgm:spPr/>
      <dgm:t>
        <a:bodyPr/>
        <a:lstStyle/>
        <a:p>
          <a:endParaRPr lang="es-MX"/>
        </a:p>
      </dgm:t>
    </dgm:pt>
    <dgm:pt modelId="{2FD8ED11-7C73-4B07-A8B2-3720E07071FA}" type="sibTrans" cxnId="{103DBB27-3FCE-4B73-9362-4D65C3226C8F}">
      <dgm:prSet custT="1"/>
      <dgm:spPr>
        <a:ln>
          <a:solidFill>
            <a:schemeClr val="accent1">
              <a:lumMod val="50000"/>
            </a:schemeClr>
          </a:solidFill>
        </a:ln>
      </dgm:spPr>
      <dgm:t>
        <a:bodyPr/>
        <a:lstStyle/>
        <a:p>
          <a:r>
            <a:rPr lang="es-MX" sz="2000" b="1" dirty="0">
              <a:solidFill>
                <a:schemeClr val="tx1"/>
              </a:solidFill>
              <a:latin typeface="+mn-lt"/>
              <a:cs typeface="Arial" panose="020B0604020202020204" pitchFamily="34" charset="0"/>
            </a:rPr>
            <a:t>Declaración de inelegibilidad </a:t>
          </a:r>
        </a:p>
      </dgm:t>
    </dgm:pt>
    <dgm:pt modelId="{263F796C-5430-461A-AB66-03FF9C550924}" type="pres">
      <dgm:prSet presAssocID="{E0EBE9F5-0E43-4726-AE4E-81C5A6AFCBB1}" presName="Name0" presStyleCnt="0">
        <dgm:presLayoutVars>
          <dgm:chMax/>
          <dgm:chPref/>
          <dgm:dir/>
          <dgm:animLvl val="lvl"/>
        </dgm:presLayoutVars>
      </dgm:prSet>
      <dgm:spPr/>
    </dgm:pt>
    <dgm:pt modelId="{5B8FC485-974E-4359-B0B4-76B082A5008E}" type="pres">
      <dgm:prSet presAssocID="{39A9BED1-C131-4174-BAD5-2C7DE1B8C5DE}" presName="composite" presStyleCnt="0"/>
      <dgm:spPr/>
    </dgm:pt>
    <dgm:pt modelId="{C36A521A-BA4B-4849-8BC7-C3B7F7E24116}" type="pres">
      <dgm:prSet presAssocID="{39A9BED1-C131-4174-BAD5-2C7DE1B8C5DE}" presName="Parent1" presStyleLbl="node1" presStyleIdx="0" presStyleCnt="2" custScaleX="244344" custScaleY="106181" custLinFactNeighborX="24498" custLinFactNeighborY="33547">
        <dgm:presLayoutVars>
          <dgm:chMax val="1"/>
          <dgm:chPref val="1"/>
          <dgm:bulletEnabled val="1"/>
        </dgm:presLayoutVars>
      </dgm:prSet>
      <dgm:spPr/>
    </dgm:pt>
    <dgm:pt modelId="{5C8BBBFA-AB73-4A16-B1FC-E3171E98B430}" type="pres">
      <dgm:prSet presAssocID="{39A9BED1-C131-4174-BAD5-2C7DE1B8C5DE}" presName="Childtext1" presStyleLbl="revTx" presStyleIdx="0" presStyleCnt="1">
        <dgm:presLayoutVars>
          <dgm:chMax val="0"/>
          <dgm:chPref val="0"/>
          <dgm:bulletEnabled val="1"/>
        </dgm:presLayoutVars>
      </dgm:prSet>
      <dgm:spPr/>
    </dgm:pt>
    <dgm:pt modelId="{F560593E-59AD-4226-BD88-6E2034359B29}" type="pres">
      <dgm:prSet presAssocID="{39A9BED1-C131-4174-BAD5-2C7DE1B8C5DE}" presName="BalanceSpacing" presStyleCnt="0"/>
      <dgm:spPr/>
    </dgm:pt>
    <dgm:pt modelId="{FEF7BA9E-A640-4107-9000-464B8BE3556C}" type="pres">
      <dgm:prSet presAssocID="{39A9BED1-C131-4174-BAD5-2C7DE1B8C5DE}" presName="BalanceSpacing1" presStyleCnt="0"/>
      <dgm:spPr/>
    </dgm:pt>
    <dgm:pt modelId="{6BDF3561-E2D4-4863-B321-1EF59514C885}" type="pres">
      <dgm:prSet presAssocID="{2FD8ED11-7C73-4B07-A8B2-3720E07071FA}" presName="Accent1Text" presStyleLbl="node1" presStyleIdx="1" presStyleCnt="2" custScaleX="116086" custLinFactNeighborX="-55240" custLinFactNeighborY="-32658"/>
      <dgm:spPr/>
    </dgm:pt>
  </dgm:ptLst>
  <dgm:cxnLst>
    <dgm:cxn modelId="{103DBB27-3FCE-4B73-9362-4D65C3226C8F}" srcId="{E0EBE9F5-0E43-4726-AE4E-81C5A6AFCBB1}" destId="{39A9BED1-C131-4174-BAD5-2C7DE1B8C5DE}" srcOrd="0" destOrd="0" parTransId="{0E505EC0-F06E-4F07-B0C5-2CA8C57AB719}" sibTransId="{2FD8ED11-7C73-4B07-A8B2-3720E07071FA}"/>
    <dgm:cxn modelId="{14C67B5C-9E10-44A1-945B-1C5A6D2BF278}" type="presOf" srcId="{39A9BED1-C131-4174-BAD5-2C7DE1B8C5DE}" destId="{C36A521A-BA4B-4849-8BC7-C3B7F7E24116}" srcOrd="0" destOrd="0" presId="urn:microsoft.com/office/officeart/2008/layout/AlternatingHexagons"/>
    <dgm:cxn modelId="{7D85E196-99FA-4718-9FC2-38F330719222}" type="presOf" srcId="{2FD8ED11-7C73-4B07-A8B2-3720E07071FA}" destId="{6BDF3561-E2D4-4863-B321-1EF59514C885}" srcOrd="0" destOrd="0" presId="urn:microsoft.com/office/officeart/2008/layout/AlternatingHexagons"/>
    <dgm:cxn modelId="{CB46E4EE-D8AA-415C-A457-BC0F15C27F42}" type="presOf" srcId="{E0EBE9F5-0E43-4726-AE4E-81C5A6AFCBB1}" destId="{263F796C-5430-461A-AB66-03FF9C550924}" srcOrd="0" destOrd="0" presId="urn:microsoft.com/office/officeart/2008/layout/AlternatingHexagons"/>
    <dgm:cxn modelId="{4D9F032F-CAC6-4BAF-BDF9-E9979FB00B89}" type="presParOf" srcId="{263F796C-5430-461A-AB66-03FF9C550924}" destId="{5B8FC485-974E-4359-B0B4-76B082A5008E}" srcOrd="0" destOrd="0" presId="urn:microsoft.com/office/officeart/2008/layout/AlternatingHexagons"/>
    <dgm:cxn modelId="{62603ADB-F0F8-4686-BCC5-E57CFDA930B1}" type="presParOf" srcId="{5B8FC485-974E-4359-B0B4-76B082A5008E}" destId="{C36A521A-BA4B-4849-8BC7-C3B7F7E24116}" srcOrd="0" destOrd="0" presId="urn:microsoft.com/office/officeart/2008/layout/AlternatingHexagons"/>
    <dgm:cxn modelId="{71F40A1E-DB35-4F8E-9601-4C6287F90D27}" type="presParOf" srcId="{5B8FC485-974E-4359-B0B4-76B082A5008E}" destId="{5C8BBBFA-AB73-4A16-B1FC-E3171E98B430}" srcOrd="1" destOrd="0" presId="urn:microsoft.com/office/officeart/2008/layout/AlternatingHexagons"/>
    <dgm:cxn modelId="{62E1259F-2586-42D5-80C7-66B24A66D681}" type="presParOf" srcId="{5B8FC485-974E-4359-B0B4-76B082A5008E}" destId="{F560593E-59AD-4226-BD88-6E2034359B29}" srcOrd="2" destOrd="0" presId="urn:microsoft.com/office/officeart/2008/layout/AlternatingHexagons"/>
    <dgm:cxn modelId="{60F7DD92-758F-435B-9F77-6E91BE8309F7}" type="presParOf" srcId="{5B8FC485-974E-4359-B0B4-76B082A5008E}" destId="{FEF7BA9E-A640-4107-9000-464B8BE3556C}" srcOrd="3" destOrd="0" presId="urn:microsoft.com/office/officeart/2008/layout/AlternatingHexagons"/>
    <dgm:cxn modelId="{8E699598-DCB9-4259-8C06-6766B5A2C2D1}" type="presParOf" srcId="{5B8FC485-974E-4359-B0B4-76B082A5008E}" destId="{6BDF3561-E2D4-4863-B321-1EF59514C885}"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0053CDF5-060C-4F22-89D1-C1A3A12BF81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s-MX"/>
        </a:p>
      </dgm:t>
    </dgm:pt>
    <dgm:pt modelId="{C488B793-F4B0-4702-B940-15AF16FC9BDF}">
      <dgm:prSet phldrT="[Texto]" custT="1"/>
      <dgm:spPr>
        <a:ln>
          <a:solidFill>
            <a:schemeClr val="accent1">
              <a:lumMod val="50000"/>
            </a:schemeClr>
          </a:solidFill>
        </a:ln>
      </dgm:spPr>
      <dgm:t>
        <a:bodyPr/>
        <a:lstStyle/>
        <a:p>
          <a:r>
            <a:rPr lang="es-MX" sz="1800" b="1" dirty="0">
              <a:solidFill>
                <a:schemeClr val="tx1"/>
              </a:solidFill>
              <a:latin typeface="+mn-lt"/>
              <a:cs typeface="Arial" panose="020B0604020202020204" pitchFamily="34" charset="0"/>
            </a:rPr>
            <a:t>Causas de Nulidad</a:t>
          </a:r>
        </a:p>
      </dgm:t>
    </dgm:pt>
    <dgm:pt modelId="{EEC736B7-F97C-4074-9958-E99682DF2D73}" type="parTrans" cxnId="{190903E3-5D6F-4AA0-9D06-8692D1EB77CA}">
      <dgm:prSet/>
      <dgm:spPr/>
      <dgm:t>
        <a:bodyPr/>
        <a:lstStyle/>
        <a:p>
          <a:endParaRPr lang="es-MX"/>
        </a:p>
      </dgm:t>
    </dgm:pt>
    <dgm:pt modelId="{B9511CE0-BABB-436F-9D51-2EA3FB85D6E4}" type="sibTrans" cxnId="{190903E3-5D6F-4AA0-9D06-8692D1EB77CA}">
      <dgm:prSet/>
      <dgm:spPr/>
      <dgm:t>
        <a:bodyPr/>
        <a:lstStyle/>
        <a:p>
          <a:endParaRPr lang="es-MX"/>
        </a:p>
      </dgm:t>
    </dgm:pt>
    <dgm:pt modelId="{7BB5D581-E40E-4564-B8DC-17026CF070D4}">
      <dgm:prSet phldrT="[Texto]" custT="1"/>
      <dgm:spPr>
        <a:ln>
          <a:solidFill>
            <a:schemeClr val="accent1">
              <a:lumMod val="50000"/>
            </a:schemeClr>
          </a:solidFill>
        </a:ln>
      </dgm:spPr>
      <dgm:t>
        <a:bodyPr/>
        <a:lstStyle/>
        <a:p>
          <a:pPr algn="just"/>
          <a:r>
            <a:rPr lang="es-MX" sz="1400" dirty="0">
              <a:solidFill>
                <a:schemeClr val="tx1"/>
              </a:solidFill>
              <a:latin typeface="+mn-lt"/>
              <a:cs typeface="Arial" panose="020B0604020202020204" pitchFamily="34" charset="0"/>
            </a:rPr>
            <a:t>Cuando alguna (s) de las causales señaladas en el art. 75 LGSMIME se acrediten en por lo menos 25% de las casillas instaladas en el territorio nacional (y no haya sido corregido en el recuento de votos). </a:t>
          </a:r>
        </a:p>
      </dgm:t>
    </dgm:pt>
    <dgm:pt modelId="{B568F9F2-6B12-4F15-8FC9-D72536052704}" type="parTrans" cxnId="{DFC7DC5A-485A-497A-AA0C-1BD57DC6B689}">
      <dgm:prSet/>
      <dgm:spPr>
        <a:ln>
          <a:solidFill>
            <a:schemeClr val="accent1">
              <a:lumMod val="50000"/>
            </a:schemeClr>
          </a:solidFill>
        </a:ln>
      </dgm:spPr>
      <dgm:t>
        <a:bodyPr/>
        <a:lstStyle/>
        <a:p>
          <a:endParaRPr lang="es-MX"/>
        </a:p>
      </dgm:t>
    </dgm:pt>
    <dgm:pt modelId="{31AB63D6-3556-40E8-897F-64D7E2C9E4E2}" type="sibTrans" cxnId="{DFC7DC5A-485A-497A-AA0C-1BD57DC6B689}">
      <dgm:prSet/>
      <dgm:spPr/>
      <dgm:t>
        <a:bodyPr/>
        <a:lstStyle/>
        <a:p>
          <a:endParaRPr lang="es-MX"/>
        </a:p>
      </dgm:t>
    </dgm:pt>
    <dgm:pt modelId="{33BFDBB3-F721-4E57-8DC7-C0B658A5A233}">
      <dgm:prSet phldrT="[Texto]" custT="1"/>
      <dgm:spPr>
        <a:ln>
          <a:solidFill>
            <a:schemeClr val="accent1">
              <a:lumMod val="50000"/>
            </a:schemeClr>
          </a:solidFill>
        </a:ln>
      </dgm:spPr>
      <dgm:t>
        <a:bodyPr/>
        <a:lstStyle/>
        <a:p>
          <a:pPr algn="just"/>
          <a:r>
            <a:rPr lang="es-MX" sz="1400" dirty="0">
              <a:solidFill>
                <a:schemeClr val="tx1"/>
              </a:solidFill>
              <a:latin typeface="+mn-lt"/>
              <a:cs typeface="Arial" panose="020B0604020202020204" pitchFamily="34" charset="0"/>
            </a:rPr>
            <a:t>Que en el territorio nacional no se instalen 25% o más de las casillas y consecuentemente la votación no hubiere sido recibida. </a:t>
          </a:r>
          <a:endParaRPr lang="es-MX" sz="1600" dirty="0">
            <a:solidFill>
              <a:schemeClr val="tx1"/>
            </a:solidFill>
            <a:latin typeface="+mn-lt"/>
            <a:cs typeface="Arial" panose="020B0604020202020204" pitchFamily="34" charset="0"/>
          </a:endParaRPr>
        </a:p>
      </dgm:t>
    </dgm:pt>
    <dgm:pt modelId="{38627A64-BC44-4D94-B56F-3152EAD16EB4}" type="parTrans" cxnId="{36AE0BA9-73AD-4E06-933B-E29C49949683}">
      <dgm:prSet/>
      <dgm:spPr>
        <a:ln>
          <a:solidFill>
            <a:schemeClr val="bg1"/>
          </a:solidFill>
        </a:ln>
      </dgm:spPr>
      <dgm:t>
        <a:bodyPr/>
        <a:lstStyle/>
        <a:p>
          <a:endParaRPr lang="es-MX"/>
        </a:p>
      </dgm:t>
    </dgm:pt>
    <dgm:pt modelId="{63C946EB-422C-48A2-AEE6-0E11AC589BC4}" type="sibTrans" cxnId="{36AE0BA9-73AD-4E06-933B-E29C49949683}">
      <dgm:prSet/>
      <dgm:spPr/>
      <dgm:t>
        <a:bodyPr/>
        <a:lstStyle/>
        <a:p>
          <a:endParaRPr lang="es-MX"/>
        </a:p>
      </dgm:t>
    </dgm:pt>
    <dgm:pt modelId="{D885A47C-DFC4-4745-B0F0-F71E6C41B395}">
      <dgm:prSet phldrT="[Texto]" custT="1"/>
      <dgm:spPr>
        <a:ln>
          <a:solidFill>
            <a:schemeClr val="accent1">
              <a:lumMod val="50000"/>
            </a:schemeClr>
          </a:solidFill>
        </a:ln>
      </dgm:spPr>
      <dgm:t>
        <a:bodyPr/>
        <a:lstStyle/>
        <a:p>
          <a:r>
            <a:rPr lang="es-MX" sz="1400" dirty="0">
              <a:solidFill>
                <a:schemeClr val="tx1"/>
              </a:solidFill>
              <a:latin typeface="+mn-lt"/>
              <a:cs typeface="Arial" panose="020B0604020202020204" pitchFamily="34" charset="0"/>
            </a:rPr>
            <a:t>Que el candidato ganador de la elección resulte inelegible. </a:t>
          </a:r>
        </a:p>
      </dgm:t>
    </dgm:pt>
    <dgm:pt modelId="{C5D404A3-8752-4108-8E44-26FF0B939749}" type="parTrans" cxnId="{BC51F2F5-9F77-4370-90FA-DE7464A12DCF}">
      <dgm:prSet/>
      <dgm:spPr>
        <a:ln>
          <a:solidFill>
            <a:schemeClr val="accent1">
              <a:lumMod val="50000"/>
            </a:schemeClr>
          </a:solidFill>
        </a:ln>
      </dgm:spPr>
      <dgm:t>
        <a:bodyPr/>
        <a:lstStyle/>
        <a:p>
          <a:endParaRPr lang="es-MX"/>
        </a:p>
      </dgm:t>
    </dgm:pt>
    <dgm:pt modelId="{34568BBD-F250-44C1-90A8-B07BE70FB31D}" type="sibTrans" cxnId="{BC51F2F5-9F77-4370-90FA-DE7464A12DCF}">
      <dgm:prSet/>
      <dgm:spPr/>
      <dgm:t>
        <a:bodyPr/>
        <a:lstStyle/>
        <a:p>
          <a:endParaRPr lang="es-MX"/>
        </a:p>
      </dgm:t>
    </dgm:pt>
    <dgm:pt modelId="{CCA177AD-E398-4C74-A6B6-76EC47221234}" type="pres">
      <dgm:prSet presAssocID="{0053CDF5-060C-4F22-89D1-C1A3A12BF81F}" presName="hierChild1" presStyleCnt="0">
        <dgm:presLayoutVars>
          <dgm:orgChart val="1"/>
          <dgm:chPref val="1"/>
          <dgm:dir/>
          <dgm:animOne val="branch"/>
          <dgm:animLvl val="lvl"/>
          <dgm:resizeHandles/>
        </dgm:presLayoutVars>
      </dgm:prSet>
      <dgm:spPr/>
    </dgm:pt>
    <dgm:pt modelId="{D293CDE6-4DDD-4E78-B8D9-9B607B8F5B5C}" type="pres">
      <dgm:prSet presAssocID="{C488B793-F4B0-4702-B940-15AF16FC9BDF}" presName="hierRoot1" presStyleCnt="0">
        <dgm:presLayoutVars>
          <dgm:hierBranch val="init"/>
        </dgm:presLayoutVars>
      </dgm:prSet>
      <dgm:spPr/>
    </dgm:pt>
    <dgm:pt modelId="{494F8ECE-4430-41A7-9C60-8BCA4459A9E0}" type="pres">
      <dgm:prSet presAssocID="{C488B793-F4B0-4702-B940-15AF16FC9BDF}" presName="rootComposite1" presStyleCnt="0"/>
      <dgm:spPr/>
    </dgm:pt>
    <dgm:pt modelId="{EBDE8C22-A6F6-458D-9EC3-6BF3848EC62D}" type="pres">
      <dgm:prSet presAssocID="{C488B793-F4B0-4702-B940-15AF16FC9BDF}" presName="rootText1" presStyleLbl="node0" presStyleIdx="0" presStyleCnt="1" custScaleY="48321">
        <dgm:presLayoutVars>
          <dgm:chPref val="3"/>
        </dgm:presLayoutVars>
      </dgm:prSet>
      <dgm:spPr/>
    </dgm:pt>
    <dgm:pt modelId="{AE4CCA84-100F-44F8-8EAF-9C8900AC50B7}" type="pres">
      <dgm:prSet presAssocID="{C488B793-F4B0-4702-B940-15AF16FC9BDF}" presName="rootConnector1" presStyleLbl="node1" presStyleIdx="0" presStyleCnt="0"/>
      <dgm:spPr/>
    </dgm:pt>
    <dgm:pt modelId="{B2AB29AB-35A0-4B95-A37F-960756E3E1AD}" type="pres">
      <dgm:prSet presAssocID="{C488B793-F4B0-4702-B940-15AF16FC9BDF}" presName="hierChild2" presStyleCnt="0"/>
      <dgm:spPr/>
    </dgm:pt>
    <dgm:pt modelId="{4AA64932-C925-4FF7-A01B-7CA9647AFA58}" type="pres">
      <dgm:prSet presAssocID="{B568F9F2-6B12-4F15-8FC9-D72536052704}" presName="Name37" presStyleLbl="parChTrans1D2" presStyleIdx="0" presStyleCnt="3"/>
      <dgm:spPr/>
    </dgm:pt>
    <dgm:pt modelId="{B9BB5694-F0BB-48C4-A51A-E486309C7CD2}" type="pres">
      <dgm:prSet presAssocID="{7BB5D581-E40E-4564-B8DC-17026CF070D4}" presName="hierRoot2" presStyleCnt="0">
        <dgm:presLayoutVars>
          <dgm:hierBranch val="init"/>
        </dgm:presLayoutVars>
      </dgm:prSet>
      <dgm:spPr/>
    </dgm:pt>
    <dgm:pt modelId="{B766BDF1-D7B9-404F-8DD6-1BA43799DBE4}" type="pres">
      <dgm:prSet presAssocID="{7BB5D581-E40E-4564-B8DC-17026CF070D4}" presName="rootComposite" presStyleCnt="0"/>
      <dgm:spPr/>
    </dgm:pt>
    <dgm:pt modelId="{8B13AD73-FAE4-4876-8C03-BC4660386513}" type="pres">
      <dgm:prSet presAssocID="{7BB5D581-E40E-4564-B8DC-17026CF070D4}" presName="rootText" presStyleLbl="node2" presStyleIdx="0" presStyleCnt="3" custScaleX="107493" custScaleY="142557">
        <dgm:presLayoutVars>
          <dgm:chPref val="3"/>
        </dgm:presLayoutVars>
      </dgm:prSet>
      <dgm:spPr/>
    </dgm:pt>
    <dgm:pt modelId="{D05F3D4A-F09B-445C-92CD-4AAF024B91BE}" type="pres">
      <dgm:prSet presAssocID="{7BB5D581-E40E-4564-B8DC-17026CF070D4}" presName="rootConnector" presStyleLbl="node2" presStyleIdx="0" presStyleCnt="3"/>
      <dgm:spPr/>
    </dgm:pt>
    <dgm:pt modelId="{5F487EBB-0B7A-4650-8DA1-97C9B0D5D672}" type="pres">
      <dgm:prSet presAssocID="{7BB5D581-E40E-4564-B8DC-17026CF070D4}" presName="hierChild4" presStyleCnt="0"/>
      <dgm:spPr/>
    </dgm:pt>
    <dgm:pt modelId="{5F5D39D4-26AA-4E00-AB32-AC433AC64351}" type="pres">
      <dgm:prSet presAssocID="{7BB5D581-E40E-4564-B8DC-17026CF070D4}" presName="hierChild5" presStyleCnt="0"/>
      <dgm:spPr/>
    </dgm:pt>
    <dgm:pt modelId="{7875289C-A038-4A47-A931-03BA7A5BDE69}" type="pres">
      <dgm:prSet presAssocID="{38627A64-BC44-4D94-B56F-3152EAD16EB4}" presName="Name37" presStyleLbl="parChTrans1D2" presStyleIdx="1" presStyleCnt="3"/>
      <dgm:spPr/>
    </dgm:pt>
    <dgm:pt modelId="{4503AF72-9937-4B5C-924B-6FC158C45A39}" type="pres">
      <dgm:prSet presAssocID="{33BFDBB3-F721-4E57-8DC7-C0B658A5A233}" presName="hierRoot2" presStyleCnt="0">
        <dgm:presLayoutVars>
          <dgm:hierBranch val="init"/>
        </dgm:presLayoutVars>
      </dgm:prSet>
      <dgm:spPr/>
    </dgm:pt>
    <dgm:pt modelId="{E0C38D09-D8CF-4EA2-8A9C-D3824DCC1651}" type="pres">
      <dgm:prSet presAssocID="{33BFDBB3-F721-4E57-8DC7-C0B658A5A233}" presName="rootComposite" presStyleCnt="0"/>
      <dgm:spPr/>
    </dgm:pt>
    <dgm:pt modelId="{EE594D53-BD2D-407F-AB81-DBDF28A33F4D}" type="pres">
      <dgm:prSet presAssocID="{33BFDBB3-F721-4E57-8DC7-C0B658A5A233}" presName="rootText" presStyleLbl="node2" presStyleIdx="1" presStyleCnt="3" custScaleY="141691">
        <dgm:presLayoutVars>
          <dgm:chPref val="3"/>
        </dgm:presLayoutVars>
      </dgm:prSet>
      <dgm:spPr/>
    </dgm:pt>
    <dgm:pt modelId="{43D962EB-F3C8-4E67-94C0-85A7FA3215B7}" type="pres">
      <dgm:prSet presAssocID="{33BFDBB3-F721-4E57-8DC7-C0B658A5A233}" presName="rootConnector" presStyleLbl="node2" presStyleIdx="1" presStyleCnt="3"/>
      <dgm:spPr/>
    </dgm:pt>
    <dgm:pt modelId="{48324B21-AA44-4FB3-8981-06F7CB6C7072}" type="pres">
      <dgm:prSet presAssocID="{33BFDBB3-F721-4E57-8DC7-C0B658A5A233}" presName="hierChild4" presStyleCnt="0"/>
      <dgm:spPr/>
    </dgm:pt>
    <dgm:pt modelId="{57149D75-5514-4F5D-8B1B-8FDAFA4ACF20}" type="pres">
      <dgm:prSet presAssocID="{33BFDBB3-F721-4E57-8DC7-C0B658A5A233}" presName="hierChild5" presStyleCnt="0"/>
      <dgm:spPr/>
    </dgm:pt>
    <dgm:pt modelId="{1DC83B51-754F-4A6D-8E03-957D29B34DF3}" type="pres">
      <dgm:prSet presAssocID="{C5D404A3-8752-4108-8E44-26FF0B939749}" presName="Name37" presStyleLbl="parChTrans1D2" presStyleIdx="2" presStyleCnt="3"/>
      <dgm:spPr/>
    </dgm:pt>
    <dgm:pt modelId="{AAF3109D-72CD-45B6-B9AB-495C25E9CD2D}" type="pres">
      <dgm:prSet presAssocID="{D885A47C-DFC4-4745-B0F0-F71E6C41B395}" presName="hierRoot2" presStyleCnt="0">
        <dgm:presLayoutVars>
          <dgm:hierBranch val="init"/>
        </dgm:presLayoutVars>
      </dgm:prSet>
      <dgm:spPr/>
    </dgm:pt>
    <dgm:pt modelId="{D812D567-7D5E-469D-9BB7-59120AB49383}" type="pres">
      <dgm:prSet presAssocID="{D885A47C-DFC4-4745-B0F0-F71E6C41B395}" presName="rootComposite" presStyleCnt="0"/>
      <dgm:spPr/>
    </dgm:pt>
    <dgm:pt modelId="{0E9A5287-8BF4-4E59-A619-790034E29A3C}" type="pres">
      <dgm:prSet presAssocID="{D885A47C-DFC4-4745-B0F0-F71E6C41B395}" presName="rootText" presStyleLbl="node2" presStyleIdx="2" presStyleCnt="3" custScaleY="147362">
        <dgm:presLayoutVars>
          <dgm:chPref val="3"/>
        </dgm:presLayoutVars>
      </dgm:prSet>
      <dgm:spPr/>
    </dgm:pt>
    <dgm:pt modelId="{45DBB399-DDAE-4669-AD96-9AAEA7DE99E2}" type="pres">
      <dgm:prSet presAssocID="{D885A47C-DFC4-4745-B0F0-F71E6C41B395}" presName="rootConnector" presStyleLbl="node2" presStyleIdx="2" presStyleCnt="3"/>
      <dgm:spPr/>
    </dgm:pt>
    <dgm:pt modelId="{1D45B32B-687A-4B79-B446-467E177E3D69}" type="pres">
      <dgm:prSet presAssocID="{D885A47C-DFC4-4745-B0F0-F71E6C41B395}" presName="hierChild4" presStyleCnt="0"/>
      <dgm:spPr/>
    </dgm:pt>
    <dgm:pt modelId="{2C78D9B6-1DC9-4229-ABA7-C7DB98AC10D2}" type="pres">
      <dgm:prSet presAssocID="{D885A47C-DFC4-4745-B0F0-F71E6C41B395}" presName="hierChild5" presStyleCnt="0"/>
      <dgm:spPr/>
    </dgm:pt>
    <dgm:pt modelId="{38AA1223-F8A7-4E6A-B4F7-372F73BAD2D4}" type="pres">
      <dgm:prSet presAssocID="{C488B793-F4B0-4702-B940-15AF16FC9BDF}" presName="hierChild3" presStyleCnt="0"/>
      <dgm:spPr/>
    </dgm:pt>
  </dgm:ptLst>
  <dgm:cxnLst>
    <dgm:cxn modelId="{59B0BA01-501A-43BD-A713-9136B8E34552}" type="presOf" srcId="{0053CDF5-060C-4F22-89D1-C1A3A12BF81F}" destId="{CCA177AD-E398-4C74-A6B6-76EC47221234}" srcOrd="0" destOrd="0" presId="urn:microsoft.com/office/officeart/2005/8/layout/orgChart1"/>
    <dgm:cxn modelId="{D19B721F-ADAE-4EA8-80BD-573B9C720298}" type="presOf" srcId="{D885A47C-DFC4-4745-B0F0-F71E6C41B395}" destId="{0E9A5287-8BF4-4E59-A619-790034E29A3C}" srcOrd="0" destOrd="0" presId="urn:microsoft.com/office/officeart/2005/8/layout/orgChart1"/>
    <dgm:cxn modelId="{31B2C943-2DB3-4F11-919D-301C2ABA70E1}" type="presOf" srcId="{7BB5D581-E40E-4564-B8DC-17026CF070D4}" destId="{8B13AD73-FAE4-4876-8C03-BC4660386513}" srcOrd="0" destOrd="0" presId="urn:microsoft.com/office/officeart/2005/8/layout/orgChart1"/>
    <dgm:cxn modelId="{6B9B1266-4FEC-48E1-9679-B355A0EAC5F0}" type="presOf" srcId="{33BFDBB3-F721-4E57-8DC7-C0B658A5A233}" destId="{EE594D53-BD2D-407F-AB81-DBDF28A33F4D}" srcOrd="0" destOrd="0" presId="urn:microsoft.com/office/officeart/2005/8/layout/orgChart1"/>
    <dgm:cxn modelId="{52B43F48-0EBE-4659-9138-907EBA23A78D}" type="presOf" srcId="{33BFDBB3-F721-4E57-8DC7-C0B658A5A233}" destId="{43D962EB-F3C8-4E67-94C0-85A7FA3215B7}" srcOrd="1" destOrd="0" presId="urn:microsoft.com/office/officeart/2005/8/layout/orgChart1"/>
    <dgm:cxn modelId="{64B8296D-6926-4BEA-B13C-9773BB7996B8}" type="presOf" srcId="{C488B793-F4B0-4702-B940-15AF16FC9BDF}" destId="{AE4CCA84-100F-44F8-8EAF-9C8900AC50B7}" srcOrd="1" destOrd="0" presId="urn:microsoft.com/office/officeart/2005/8/layout/orgChart1"/>
    <dgm:cxn modelId="{96605C4F-FF90-4ECF-8CE9-7DE04828C1F9}" type="presOf" srcId="{C5D404A3-8752-4108-8E44-26FF0B939749}" destId="{1DC83B51-754F-4A6D-8E03-957D29B34DF3}" srcOrd="0" destOrd="0" presId="urn:microsoft.com/office/officeart/2005/8/layout/orgChart1"/>
    <dgm:cxn modelId="{DFC7DC5A-485A-497A-AA0C-1BD57DC6B689}" srcId="{C488B793-F4B0-4702-B940-15AF16FC9BDF}" destId="{7BB5D581-E40E-4564-B8DC-17026CF070D4}" srcOrd="0" destOrd="0" parTransId="{B568F9F2-6B12-4F15-8FC9-D72536052704}" sibTransId="{31AB63D6-3556-40E8-897F-64D7E2C9E4E2}"/>
    <dgm:cxn modelId="{8496208D-F1F1-4D3E-98CA-42AE7A57F3F6}" type="presOf" srcId="{C488B793-F4B0-4702-B940-15AF16FC9BDF}" destId="{EBDE8C22-A6F6-458D-9EC3-6BF3848EC62D}" srcOrd="0" destOrd="0" presId="urn:microsoft.com/office/officeart/2005/8/layout/orgChart1"/>
    <dgm:cxn modelId="{EC748090-6CE9-40E2-B5E7-093C5854A616}" type="presOf" srcId="{B568F9F2-6B12-4F15-8FC9-D72536052704}" destId="{4AA64932-C925-4FF7-A01B-7CA9647AFA58}" srcOrd="0" destOrd="0" presId="urn:microsoft.com/office/officeart/2005/8/layout/orgChart1"/>
    <dgm:cxn modelId="{36AE0BA9-73AD-4E06-933B-E29C49949683}" srcId="{C488B793-F4B0-4702-B940-15AF16FC9BDF}" destId="{33BFDBB3-F721-4E57-8DC7-C0B658A5A233}" srcOrd="1" destOrd="0" parTransId="{38627A64-BC44-4D94-B56F-3152EAD16EB4}" sibTransId="{63C946EB-422C-48A2-AEE6-0E11AC589BC4}"/>
    <dgm:cxn modelId="{4E7226C1-9F2E-496E-A9E8-5FCACED8433C}" type="presOf" srcId="{D885A47C-DFC4-4745-B0F0-F71E6C41B395}" destId="{45DBB399-DDAE-4669-AD96-9AAEA7DE99E2}" srcOrd="1" destOrd="0" presId="urn:microsoft.com/office/officeart/2005/8/layout/orgChart1"/>
    <dgm:cxn modelId="{A889D3D7-E929-4382-AFC0-4053CA1698BA}" type="presOf" srcId="{7BB5D581-E40E-4564-B8DC-17026CF070D4}" destId="{D05F3D4A-F09B-445C-92CD-4AAF024B91BE}" srcOrd="1" destOrd="0" presId="urn:microsoft.com/office/officeart/2005/8/layout/orgChart1"/>
    <dgm:cxn modelId="{45A94BD9-8841-4A42-B426-8B520671C43E}" type="presOf" srcId="{38627A64-BC44-4D94-B56F-3152EAD16EB4}" destId="{7875289C-A038-4A47-A931-03BA7A5BDE69}" srcOrd="0" destOrd="0" presId="urn:microsoft.com/office/officeart/2005/8/layout/orgChart1"/>
    <dgm:cxn modelId="{190903E3-5D6F-4AA0-9D06-8692D1EB77CA}" srcId="{0053CDF5-060C-4F22-89D1-C1A3A12BF81F}" destId="{C488B793-F4B0-4702-B940-15AF16FC9BDF}" srcOrd="0" destOrd="0" parTransId="{EEC736B7-F97C-4074-9958-E99682DF2D73}" sibTransId="{B9511CE0-BABB-436F-9D51-2EA3FB85D6E4}"/>
    <dgm:cxn modelId="{BC51F2F5-9F77-4370-90FA-DE7464A12DCF}" srcId="{C488B793-F4B0-4702-B940-15AF16FC9BDF}" destId="{D885A47C-DFC4-4745-B0F0-F71E6C41B395}" srcOrd="2" destOrd="0" parTransId="{C5D404A3-8752-4108-8E44-26FF0B939749}" sibTransId="{34568BBD-F250-44C1-90A8-B07BE70FB31D}"/>
    <dgm:cxn modelId="{6B301FFF-EB07-46A9-A7A6-5C913949C301}" type="presParOf" srcId="{CCA177AD-E398-4C74-A6B6-76EC47221234}" destId="{D293CDE6-4DDD-4E78-B8D9-9B607B8F5B5C}" srcOrd="0" destOrd="0" presId="urn:microsoft.com/office/officeart/2005/8/layout/orgChart1"/>
    <dgm:cxn modelId="{2A3F3A41-18C0-4E10-B788-AC7681866C28}" type="presParOf" srcId="{D293CDE6-4DDD-4E78-B8D9-9B607B8F5B5C}" destId="{494F8ECE-4430-41A7-9C60-8BCA4459A9E0}" srcOrd="0" destOrd="0" presId="urn:microsoft.com/office/officeart/2005/8/layout/orgChart1"/>
    <dgm:cxn modelId="{2D338CD6-8739-4706-9D63-601C5F4CCC1F}" type="presParOf" srcId="{494F8ECE-4430-41A7-9C60-8BCA4459A9E0}" destId="{EBDE8C22-A6F6-458D-9EC3-6BF3848EC62D}" srcOrd="0" destOrd="0" presId="urn:microsoft.com/office/officeart/2005/8/layout/orgChart1"/>
    <dgm:cxn modelId="{A8272249-B87D-404B-B6EB-4675FF471E7A}" type="presParOf" srcId="{494F8ECE-4430-41A7-9C60-8BCA4459A9E0}" destId="{AE4CCA84-100F-44F8-8EAF-9C8900AC50B7}" srcOrd="1" destOrd="0" presId="urn:microsoft.com/office/officeart/2005/8/layout/orgChart1"/>
    <dgm:cxn modelId="{F385DA65-4B45-4A19-AE60-562CD3E42480}" type="presParOf" srcId="{D293CDE6-4DDD-4E78-B8D9-9B607B8F5B5C}" destId="{B2AB29AB-35A0-4B95-A37F-960756E3E1AD}" srcOrd="1" destOrd="0" presId="urn:microsoft.com/office/officeart/2005/8/layout/orgChart1"/>
    <dgm:cxn modelId="{01D4EB27-97FE-426E-A18F-B324D9ED8367}" type="presParOf" srcId="{B2AB29AB-35A0-4B95-A37F-960756E3E1AD}" destId="{4AA64932-C925-4FF7-A01B-7CA9647AFA58}" srcOrd="0" destOrd="0" presId="urn:microsoft.com/office/officeart/2005/8/layout/orgChart1"/>
    <dgm:cxn modelId="{4B9AD1A5-D4C9-4873-BEA5-1D8B99D28154}" type="presParOf" srcId="{B2AB29AB-35A0-4B95-A37F-960756E3E1AD}" destId="{B9BB5694-F0BB-48C4-A51A-E486309C7CD2}" srcOrd="1" destOrd="0" presId="urn:microsoft.com/office/officeart/2005/8/layout/orgChart1"/>
    <dgm:cxn modelId="{0953BBF9-7F99-4788-862C-D80109F29E18}" type="presParOf" srcId="{B9BB5694-F0BB-48C4-A51A-E486309C7CD2}" destId="{B766BDF1-D7B9-404F-8DD6-1BA43799DBE4}" srcOrd="0" destOrd="0" presId="urn:microsoft.com/office/officeart/2005/8/layout/orgChart1"/>
    <dgm:cxn modelId="{E3F23884-0A8D-4152-A033-A196AE244662}" type="presParOf" srcId="{B766BDF1-D7B9-404F-8DD6-1BA43799DBE4}" destId="{8B13AD73-FAE4-4876-8C03-BC4660386513}" srcOrd="0" destOrd="0" presId="urn:microsoft.com/office/officeart/2005/8/layout/orgChart1"/>
    <dgm:cxn modelId="{D0442914-0CC2-4D9A-B5C6-BEFD7FC5F411}" type="presParOf" srcId="{B766BDF1-D7B9-404F-8DD6-1BA43799DBE4}" destId="{D05F3D4A-F09B-445C-92CD-4AAF024B91BE}" srcOrd="1" destOrd="0" presId="urn:microsoft.com/office/officeart/2005/8/layout/orgChart1"/>
    <dgm:cxn modelId="{34F30539-8D4D-4C29-83ED-DFADF77BD7D6}" type="presParOf" srcId="{B9BB5694-F0BB-48C4-A51A-E486309C7CD2}" destId="{5F487EBB-0B7A-4650-8DA1-97C9B0D5D672}" srcOrd="1" destOrd="0" presId="urn:microsoft.com/office/officeart/2005/8/layout/orgChart1"/>
    <dgm:cxn modelId="{28F83BB1-3372-4CBE-B16E-EFD0E075D434}" type="presParOf" srcId="{B9BB5694-F0BB-48C4-A51A-E486309C7CD2}" destId="{5F5D39D4-26AA-4E00-AB32-AC433AC64351}" srcOrd="2" destOrd="0" presId="urn:microsoft.com/office/officeart/2005/8/layout/orgChart1"/>
    <dgm:cxn modelId="{653B9D8F-2072-4A89-8E86-1B2EF41C349B}" type="presParOf" srcId="{B2AB29AB-35A0-4B95-A37F-960756E3E1AD}" destId="{7875289C-A038-4A47-A931-03BA7A5BDE69}" srcOrd="2" destOrd="0" presId="urn:microsoft.com/office/officeart/2005/8/layout/orgChart1"/>
    <dgm:cxn modelId="{0BDF08AF-ABD5-454A-AA1C-6B7E11CB4EE8}" type="presParOf" srcId="{B2AB29AB-35A0-4B95-A37F-960756E3E1AD}" destId="{4503AF72-9937-4B5C-924B-6FC158C45A39}" srcOrd="3" destOrd="0" presId="urn:microsoft.com/office/officeart/2005/8/layout/orgChart1"/>
    <dgm:cxn modelId="{F3292CC7-8721-4267-BBD9-ED3999650FCD}" type="presParOf" srcId="{4503AF72-9937-4B5C-924B-6FC158C45A39}" destId="{E0C38D09-D8CF-4EA2-8A9C-D3824DCC1651}" srcOrd="0" destOrd="0" presId="urn:microsoft.com/office/officeart/2005/8/layout/orgChart1"/>
    <dgm:cxn modelId="{1B28F9AA-EDA1-4E82-99E7-421F353B9586}" type="presParOf" srcId="{E0C38D09-D8CF-4EA2-8A9C-D3824DCC1651}" destId="{EE594D53-BD2D-407F-AB81-DBDF28A33F4D}" srcOrd="0" destOrd="0" presId="urn:microsoft.com/office/officeart/2005/8/layout/orgChart1"/>
    <dgm:cxn modelId="{40EF71F3-7C2D-4B64-B68F-2B9956E380CB}" type="presParOf" srcId="{E0C38D09-D8CF-4EA2-8A9C-D3824DCC1651}" destId="{43D962EB-F3C8-4E67-94C0-85A7FA3215B7}" srcOrd="1" destOrd="0" presId="urn:microsoft.com/office/officeart/2005/8/layout/orgChart1"/>
    <dgm:cxn modelId="{22F97268-ECDC-41F3-9519-A65787C77FD3}" type="presParOf" srcId="{4503AF72-9937-4B5C-924B-6FC158C45A39}" destId="{48324B21-AA44-4FB3-8981-06F7CB6C7072}" srcOrd="1" destOrd="0" presId="urn:microsoft.com/office/officeart/2005/8/layout/orgChart1"/>
    <dgm:cxn modelId="{02B35D4C-EA0F-4666-9B18-00ABFEA07678}" type="presParOf" srcId="{4503AF72-9937-4B5C-924B-6FC158C45A39}" destId="{57149D75-5514-4F5D-8B1B-8FDAFA4ACF20}" srcOrd="2" destOrd="0" presId="urn:microsoft.com/office/officeart/2005/8/layout/orgChart1"/>
    <dgm:cxn modelId="{9C4D316D-989A-4422-B91E-1D85E24408FA}" type="presParOf" srcId="{B2AB29AB-35A0-4B95-A37F-960756E3E1AD}" destId="{1DC83B51-754F-4A6D-8E03-957D29B34DF3}" srcOrd="4" destOrd="0" presId="urn:microsoft.com/office/officeart/2005/8/layout/orgChart1"/>
    <dgm:cxn modelId="{D82EB495-E590-446A-BB2B-F8EE9E7DDCBF}" type="presParOf" srcId="{B2AB29AB-35A0-4B95-A37F-960756E3E1AD}" destId="{AAF3109D-72CD-45B6-B9AB-495C25E9CD2D}" srcOrd="5" destOrd="0" presId="urn:microsoft.com/office/officeart/2005/8/layout/orgChart1"/>
    <dgm:cxn modelId="{44EE08DF-DDD7-4189-9738-DD91D9A19913}" type="presParOf" srcId="{AAF3109D-72CD-45B6-B9AB-495C25E9CD2D}" destId="{D812D567-7D5E-469D-9BB7-59120AB49383}" srcOrd="0" destOrd="0" presId="urn:microsoft.com/office/officeart/2005/8/layout/orgChart1"/>
    <dgm:cxn modelId="{01F662FC-C2FE-47BD-9421-B73070587C6C}" type="presParOf" srcId="{D812D567-7D5E-469D-9BB7-59120AB49383}" destId="{0E9A5287-8BF4-4E59-A619-790034E29A3C}" srcOrd="0" destOrd="0" presId="urn:microsoft.com/office/officeart/2005/8/layout/orgChart1"/>
    <dgm:cxn modelId="{69D105CA-300F-488B-A1EF-EC979E342A2A}" type="presParOf" srcId="{D812D567-7D5E-469D-9BB7-59120AB49383}" destId="{45DBB399-DDAE-4669-AD96-9AAEA7DE99E2}" srcOrd="1" destOrd="0" presId="urn:microsoft.com/office/officeart/2005/8/layout/orgChart1"/>
    <dgm:cxn modelId="{AF2B1E2E-16AB-4BF9-9771-2E3742B9117D}" type="presParOf" srcId="{AAF3109D-72CD-45B6-B9AB-495C25E9CD2D}" destId="{1D45B32B-687A-4B79-B446-467E177E3D69}" srcOrd="1" destOrd="0" presId="urn:microsoft.com/office/officeart/2005/8/layout/orgChart1"/>
    <dgm:cxn modelId="{64FBAB2C-EA0C-4435-9EE8-F2256F3B3B6E}" type="presParOf" srcId="{AAF3109D-72CD-45B6-B9AB-495C25E9CD2D}" destId="{2C78D9B6-1DC9-4229-ABA7-C7DB98AC10D2}" srcOrd="2" destOrd="0" presId="urn:microsoft.com/office/officeart/2005/8/layout/orgChart1"/>
    <dgm:cxn modelId="{2267F4A7-5384-4E68-95F2-829E04A8CA6C}" type="presParOf" srcId="{D293CDE6-4DDD-4E78-B8D9-9B607B8F5B5C}" destId="{38AA1223-F8A7-4E6A-B4F7-372F73BAD2D4}"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A4F759A3-B3EC-4D1A-871A-3CFA7A65A81C}" type="doc">
      <dgm:prSet loTypeId="urn:microsoft.com/office/officeart/2005/8/layout/hProcess9" loCatId="process" qsTypeId="urn:microsoft.com/office/officeart/2005/8/quickstyle/simple1" qsCatId="simple" csTypeId="urn:microsoft.com/office/officeart/2005/8/colors/accent1_2" csCatId="accent1" phldr="1"/>
      <dgm:spPr/>
    </dgm:pt>
    <dgm:pt modelId="{F608123A-5D78-459A-B8F7-A3ADF35F1221}">
      <dgm:prSet phldrT="[Texto]" custT="1"/>
      <dgm:spPr>
        <a:ln>
          <a:solidFill>
            <a:schemeClr val="tx1"/>
          </a:solidFill>
        </a:ln>
      </dgm:spPr>
      <dgm:t>
        <a:bodyPr/>
        <a:lstStyle/>
        <a:p>
          <a:r>
            <a:rPr lang="es-MX" sz="1600" b="1" dirty="0">
              <a:solidFill>
                <a:schemeClr val="tx1"/>
              </a:solidFill>
              <a:latin typeface="+mn-lt"/>
              <a:cs typeface="Arial" panose="020B0604020202020204" pitchFamily="34" charset="0"/>
            </a:rPr>
            <a:t>Las Salas del TEPJF </a:t>
          </a:r>
        </a:p>
      </dgm:t>
    </dgm:pt>
    <dgm:pt modelId="{7EEBF74F-5167-4F75-8592-9D06749AF9A1}" type="parTrans" cxnId="{8896536A-79B1-4519-A541-44F16C8D936B}">
      <dgm:prSet/>
      <dgm:spPr/>
      <dgm:t>
        <a:bodyPr/>
        <a:lstStyle/>
        <a:p>
          <a:endParaRPr lang="es-MX">
            <a:latin typeface="+mn-lt"/>
          </a:endParaRPr>
        </a:p>
      </dgm:t>
    </dgm:pt>
    <dgm:pt modelId="{B71348DC-2FF9-4EE3-9A7D-FFDFF4C94688}" type="sibTrans" cxnId="{8896536A-79B1-4519-A541-44F16C8D936B}">
      <dgm:prSet/>
      <dgm:spPr/>
      <dgm:t>
        <a:bodyPr/>
        <a:lstStyle/>
        <a:p>
          <a:endParaRPr lang="es-MX">
            <a:latin typeface="+mn-lt"/>
          </a:endParaRPr>
        </a:p>
      </dgm:t>
    </dgm:pt>
    <dgm:pt modelId="{4ACD7038-A34B-4C79-941E-AE45B5C84E7B}">
      <dgm:prSet phldrT="[Texto]" custT="1"/>
      <dgm:spPr>
        <a:ln>
          <a:solidFill>
            <a:schemeClr val="tx1"/>
          </a:solidFill>
        </a:ln>
      </dgm:spPr>
      <dgm:t>
        <a:bodyPr/>
        <a:lstStyle/>
        <a:p>
          <a:r>
            <a:rPr lang="es-MX" sz="1600" dirty="0">
              <a:solidFill>
                <a:schemeClr val="tx1"/>
              </a:solidFill>
              <a:latin typeface="+mn-lt"/>
              <a:cs typeface="Arial" panose="020B0604020202020204" pitchFamily="34" charset="0"/>
            </a:rPr>
            <a:t>Podrán declarar la nulidad de la elección de Diputados y Senadores, cuando se hayan cometido en forma generalizada violaciones sustanciales en jornada electoral.</a:t>
          </a:r>
        </a:p>
      </dgm:t>
    </dgm:pt>
    <dgm:pt modelId="{2532851E-9486-422D-9CE2-6D22382C2EA5}" type="parTrans" cxnId="{9F8AAEC4-21D9-4853-8150-673DFAB6C1C9}">
      <dgm:prSet/>
      <dgm:spPr/>
      <dgm:t>
        <a:bodyPr/>
        <a:lstStyle/>
        <a:p>
          <a:endParaRPr lang="es-MX">
            <a:latin typeface="+mn-lt"/>
          </a:endParaRPr>
        </a:p>
      </dgm:t>
    </dgm:pt>
    <dgm:pt modelId="{F3D9795A-3CB6-4399-8064-88F236C3FBA8}" type="sibTrans" cxnId="{9F8AAEC4-21D9-4853-8150-673DFAB6C1C9}">
      <dgm:prSet/>
      <dgm:spPr/>
      <dgm:t>
        <a:bodyPr/>
        <a:lstStyle/>
        <a:p>
          <a:endParaRPr lang="es-MX">
            <a:latin typeface="+mn-lt"/>
          </a:endParaRPr>
        </a:p>
      </dgm:t>
    </dgm:pt>
    <dgm:pt modelId="{9456D972-AF02-4D54-BACC-1E063FF0F04C}">
      <dgm:prSet phldrT="[Texto]" custT="1"/>
      <dgm:spPr>
        <a:ln>
          <a:solidFill>
            <a:schemeClr val="tx1"/>
          </a:solidFill>
        </a:ln>
      </dgm:spPr>
      <dgm:t>
        <a:bodyPr/>
        <a:lstStyle/>
        <a:p>
          <a:r>
            <a:rPr lang="es-MX" sz="1600" dirty="0">
              <a:solidFill>
                <a:schemeClr val="tx1"/>
              </a:solidFill>
              <a:latin typeface="+mn-lt"/>
              <a:cs typeface="Arial" panose="020B0604020202020204" pitchFamily="34" charset="0"/>
            </a:rPr>
            <a:t>Deben encontrarse plenamente acreditados y se demuestre que fueron determinantes para el resultado de la elección, salvo que sean imputables a los promoventes o sus candidatos.</a:t>
          </a:r>
        </a:p>
      </dgm:t>
    </dgm:pt>
    <dgm:pt modelId="{0B65C17A-9CF0-4A72-9AAF-5B9B6CA886B0}" type="parTrans" cxnId="{25D6C9A5-E8FD-4602-8CF0-F8E386AFBEA1}">
      <dgm:prSet/>
      <dgm:spPr/>
      <dgm:t>
        <a:bodyPr/>
        <a:lstStyle/>
        <a:p>
          <a:endParaRPr lang="es-MX">
            <a:latin typeface="+mn-lt"/>
          </a:endParaRPr>
        </a:p>
      </dgm:t>
    </dgm:pt>
    <dgm:pt modelId="{7276397B-11C8-4276-9CD0-55CD60F63ADB}" type="sibTrans" cxnId="{25D6C9A5-E8FD-4602-8CF0-F8E386AFBEA1}">
      <dgm:prSet/>
      <dgm:spPr/>
      <dgm:t>
        <a:bodyPr/>
        <a:lstStyle/>
        <a:p>
          <a:endParaRPr lang="es-MX">
            <a:latin typeface="+mn-lt"/>
          </a:endParaRPr>
        </a:p>
      </dgm:t>
    </dgm:pt>
    <dgm:pt modelId="{59115872-DACF-43C3-82FD-8F9BA6356ADD}" type="pres">
      <dgm:prSet presAssocID="{A4F759A3-B3EC-4D1A-871A-3CFA7A65A81C}" presName="CompostProcess" presStyleCnt="0">
        <dgm:presLayoutVars>
          <dgm:dir/>
          <dgm:resizeHandles val="exact"/>
        </dgm:presLayoutVars>
      </dgm:prSet>
      <dgm:spPr/>
    </dgm:pt>
    <dgm:pt modelId="{9AB53DE3-2FB6-4071-9EC0-FF9E7CA8B2DC}" type="pres">
      <dgm:prSet presAssocID="{A4F759A3-B3EC-4D1A-871A-3CFA7A65A81C}" presName="arrow" presStyleLbl="bgShp" presStyleIdx="0" presStyleCnt="1"/>
      <dgm:spPr/>
    </dgm:pt>
    <dgm:pt modelId="{6C04ED7F-B529-4E34-BD79-5F6C8045B11F}" type="pres">
      <dgm:prSet presAssocID="{A4F759A3-B3EC-4D1A-871A-3CFA7A65A81C}" presName="linearProcess" presStyleCnt="0"/>
      <dgm:spPr/>
    </dgm:pt>
    <dgm:pt modelId="{4CD182D4-01DC-46EA-AC0B-0038E9958654}" type="pres">
      <dgm:prSet presAssocID="{F608123A-5D78-459A-B8F7-A3ADF35F1221}" presName="textNode" presStyleLbl="node1" presStyleIdx="0" presStyleCnt="3">
        <dgm:presLayoutVars>
          <dgm:bulletEnabled val="1"/>
        </dgm:presLayoutVars>
      </dgm:prSet>
      <dgm:spPr/>
    </dgm:pt>
    <dgm:pt modelId="{1934EDBF-182D-468E-8869-F74E10922BE7}" type="pres">
      <dgm:prSet presAssocID="{B71348DC-2FF9-4EE3-9A7D-FFDFF4C94688}" presName="sibTrans" presStyleCnt="0"/>
      <dgm:spPr/>
    </dgm:pt>
    <dgm:pt modelId="{E61C014D-649C-4209-BB32-6F22FF896049}" type="pres">
      <dgm:prSet presAssocID="{4ACD7038-A34B-4C79-941E-AE45B5C84E7B}" presName="textNode" presStyleLbl="node1" presStyleIdx="1" presStyleCnt="3">
        <dgm:presLayoutVars>
          <dgm:bulletEnabled val="1"/>
        </dgm:presLayoutVars>
      </dgm:prSet>
      <dgm:spPr/>
    </dgm:pt>
    <dgm:pt modelId="{CAEA669E-D48A-4D23-9AAC-AF8A57141D24}" type="pres">
      <dgm:prSet presAssocID="{F3D9795A-3CB6-4399-8064-88F236C3FBA8}" presName="sibTrans" presStyleCnt="0"/>
      <dgm:spPr/>
    </dgm:pt>
    <dgm:pt modelId="{7D6B7221-E3AE-48D8-AC78-571ED2162C3C}" type="pres">
      <dgm:prSet presAssocID="{9456D972-AF02-4D54-BACC-1E063FF0F04C}" presName="textNode" presStyleLbl="node1" presStyleIdx="2" presStyleCnt="3">
        <dgm:presLayoutVars>
          <dgm:bulletEnabled val="1"/>
        </dgm:presLayoutVars>
      </dgm:prSet>
      <dgm:spPr/>
    </dgm:pt>
  </dgm:ptLst>
  <dgm:cxnLst>
    <dgm:cxn modelId="{E51CF632-2548-4D5D-876D-3C86D3800E35}" type="presOf" srcId="{4ACD7038-A34B-4C79-941E-AE45B5C84E7B}" destId="{E61C014D-649C-4209-BB32-6F22FF896049}" srcOrd="0" destOrd="0" presId="urn:microsoft.com/office/officeart/2005/8/layout/hProcess9"/>
    <dgm:cxn modelId="{756D2843-8237-47F8-AF53-991D8D69536C}" type="presOf" srcId="{A4F759A3-B3EC-4D1A-871A-3CFA7A65A81C}" destId="{59115872-DACF-43C3-82FD-8F9BA6356ADD}" srcOrd="0" destOrd="0" presId="urn:microsoft.com/office/officeart/2005/8/layout/hProcess9"/>
    <dgm:cxn modelId="{8896536A-79B1-4519-A541-44F16C8D936B}" srcId="{A4F759A3-B3EC-4D1A-871A-3CFA7A65A81C}" destId="{F608123A-5D78-459A-B8F7-A3ADF35F1221}" srcOrd="0" destOrd="0" parTransId="{7EEBF74F-5167-4F75-8592-9D06749AF9A1}" sibTransId="{B71348DC-2FF9-4EE3-9A7D-FFDFF4C94688}"/>
    <dgm:cxn modelId="{ED74CFA0-8CA9-4CD8-9D38-D43D3DCEF9D7}" type="presOf" srcId="{9456D972-AF02-4D54-BACC-1E063FF0F04C}" destId="{7D6B7221-E3AE-48D8-AC78-571ED2162C3C}" srcOrd="0" destOrd="0" presId="urn:microsoft.com/office/officeart/2005/8/layout/hProcess9"/>
    <dgm:cxn modelId="{25D6C9A5-E8FD-4602-8CF0-F8E386AFBEA1}" srcId="{A4F759A3-B3EC-4D1A-871A-3CFA7A65A81C}" destId="{9456D972-AF02-4D54-BACC-1E063FF0F04C}" srcOrd="2" destOrd="0" parTransId="{0B65C17A-9CF0-4A72-9AAF-5B9B6CA886B0}" sibTransId="{7276397B-11C8-4276-9CD0-55CD60F63ADB}"/>
    <dgm:cxn modelId="{9F8AAEC4-21D9-4853-8150-673DFAB6C1C9}" srcId="{A4F759A3-B3EC-4D1A-871A-3CFA7A65A81C}" destId="{4ACD7038-A34B-4C79-941E-AE45B5C84E7B}" srcOrd="1" destOrd="0" parTransId="{2532851E-9486-422D-9CE2-6D22382C2EA5}" sibTransId="{F3D9795A-3CB6-4399-8064-88F236C3FBA8}"/>
    <dgm:cxn modelId="{32307BCA-3388-4D94-AD38-BC67239DA5F7}" type="presOf" srcId="{F608123A-5D78-459A-B8F7-A3ADF35F1221}" destId="{4CD182D4-01DC-46EA-AC0B-0038E9958654}" srcOrd="0" destOrd="0" presId="urn:microsoft.com/office/officeart/2005/8/layout/hProcess9"/>
    <dgm:cxn modelId="{256E1E47-7E2E-4803-B617-5C7FFF9496E9}" type="presParOf" srcId="{59115872-DACF-43C3-82FD-8F9BA6356ADD}" destId="{9AB53DE3-2FB6-4071-9EC0-FF9E7CA8B2DC}" srcOrd="0" destOrd="0" presId="urn:microsoft.com/office/officeart/2005/8/layout/hProcess9"/>
    <dgm:cxn modelId="{B8BD8D4E-3154-4AF8-ACD8-01F8C6B3A39E}" type="presParOf" srcId="{59115872-DACF-43C3-82FD-8F9BA6356ADD}" destId="{6C04ED7F-B529-4E34-BD79-5F6C8045B11F}" srcOrd="1" destOrd="0" presId="urn:microsoft.com/office/officeart/2005/8/layout/hProcess9"/>
    <dgm:cxn modelId="{CAB9BF5F-9E0F-4172-89CA-4F3433B4C7AE}" type="presParOf" srcId="{6C04ED7F-B529-4E34-BD79-5F6C8045B11F}" destId="{4CD182D4-01DC-46EA-AC0B-0038E9958654}" srcOrd="0" destOrd="0" presId="urn:microsoft.com/office/officeart/2005/8/layout/hProcess9"/>
    <dgm:cxn modelId="{631EBD2B-3598-4283-9C80-BDFC5A439272}" type="presParOf" srcId="{6C04ED7F-B529-4E34-BD79-5F6C8045B11F}" destId="{1934EDBF-182D-468E-8869-F74E10922BE7}" srcOrd="1" destOrd="0" presId="urn:microsoft.com/office/officeart/2005/8/layout/hProcess9"/>
    <dgm:cxn modelId="{CD5E3212-49ED-4C0F-A657-9D669C2D098D}" type="presParOf" srcId="{6C04ED7F-B529-4E34-BD79-5F6C8045B11F}" destId="{E61C014D-649C-4209-BB32-6F22FF896049}" srcOrd="2" destOrd="0" presId="urn:microsoft.com/office/officeart/2005/8/layout/hProcess9"/>
    <dgm:cxn modelId="{9F8152C8-0CB1-4781-96DD-C171DEC39B66}" type="presParOf" srcId="{6C04ED7F-B529-4E34-BD79-5F6C8045B11F}" destId="{CAEA669E-D48A-4D23-9AAC-AF8A57141D24}" srcOrd="3" destOrd="0" presId="urn:microsoft.com/office/officeart/2005/8/layout/hProcess9"/>
    <dgm:cxn modelId="{C3FE3C3D-3C4F-49AF-91BF-42521567B09D}" type="presParOf" srcId="{6C04ED7F-B529-4E34-BD79-5F6C8045B11F}" destId="{7D6B7221-E3AE-48D8-AC78-571ED2162C3C}" srcOrd="4" destOrd="0" presId="urn:microsoft.com/office/officeart/2005/8/layout/hProcess9"/>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20BFF3A2-1737-42E9-B692-A85AC2A8611E}"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s-MX"/>
        </a:p>
      </dgm:t>
    </dgm:pt>
    <dgm:pt modelId="{BE7FC441-1597-47B4-A6C9-5B6784BB4C75}">
      <dgm:prSet phldrT="[Texto]" custT="1"/>
      <dgm:spPr>
        <a:ln>
          <a:solidFill>
            <a:schemeClr val="tx1"/>
          </a:solidFill>
        </a:ln>
      </dgm:spPr>
      <dgm:t>
        <a:bodyPr/>
        <a:lstStyle/>
        <a:p>
          <a:pPr algn="just"/>
          <a:r>
            <a:rPr lang="es-MX" sz="1600" dirty="0">
              <a:solidFill>
                <a:schemeClr val="tx1"/>
              </a:solidFill>
              <a:latin typeface="+mn-lt"/>
              <a:cs typeface="Arial" panose="020B0604020202020204" pitchFamily="34" charset="0"/>
            </a:rPr>
            <a:t>Se exceda el gasto de campaña en un 5% del monto total autorizado.</a:t>
          </a:r>
        </a:p>
      </dgm:t>
    </dgm:pt>
    <dgm:pt modelId="{8826FF37-0298-41BD-AA15-EC171DC03C01}" type="parTrans" cxnId="{5D61D706-BFE3-4E64-97DC-DA70AD74EA5B}">
      <dgm:prSet/>
      <dgm:spPr/>
      <dgm:t>
        <a:bodyPr/>
        <a:lstStyle/>
        <a:p>
          <a:endParaRPr lang="es-MX">
            <a:latin typeface="+mn-lt"/>
          </a:endParaRPr>
        </a:p>
      </dgm:t>
    </dgm:pt>
    <dgm:pt modelId="{F3768340-5915-4FF9-8987-92FFBF66B4C9}" type="sibTrans" cxnId="{5D61D706-BFE3-4E64-97DC-DA70AD74EA5B}">
      <dgm:prSet/>
      <dgm:spPr>
        <a:solidFill>
          <a:schemeClr val="accent1">
            <a:lumMod val="50000"/>
          </a:schemeClr>
        </a:solidFill>
      </dgm:spPr>
      <dgm:t>
        <a:bodyPr/>
        <a:lstStyle/>
        <a:p>
          <a:endParaRPr lang="es-MX">
            <a:latin typeface="+mn-lt"/>
          </a:endParaRPr>
        </a:p>
      </dgm:t>
    </dgm:pt>
    <dgm:pt modelId="{0057F3CE-BFF3-444A-80D3-9C30D4954668}">
      <dgm:prSet phldrT="[Texto]" custT="1"/>
      <dgm:spPr>
        <a:ln>
          <a:solidFill>
            <a:schemeClr val="tx1"/>
          </a:solidFill>
        </a:ln>
      </dgm:spPr>
      <dgm:t>
        <a:bodyPr/>
        <a:lstStyle/>
        <a:p>
          <a:pPr algn="just"/>
          <a:r>
            <a:rPr lang="es-MX" sz="1600" dirty="0">
              <a:solidFill>
                <a:schemeClr val="tx1"/>
              </a:solidFill>
              <a:latin typeface="+mn-lt"/>
              <a:cs typeface="Arial" panose="020B0604020202020204" pitchFamily="34" charset="0"/>
            </a:rPr>
            <a:t>Se reciban o utilicen recursos de procedencia ilícita o recursos públicos en las campañas. </a:t>
          </a:r>
        </a:p>
      </dgm:t>
    </dgm:pt>
    <dgm:pt modelId="{C979696A-2881-49CA-9C4C-63A0A42D8A6E}" type="parTrans" cxnId="{E6447F19-F631-4497-A9D6-81424828A916}">
      <dgm:prSet/>
      <dgm:spPr/>
      <dgm:t>
        <a:bodyPr/>
        <a:lstStyle/>
        <a:p>
          <a:endParaRPr lang="es-MX">
            <a:latin typeface="+mn-lt"/>
          </a:endParaRPr>
        </a:p>
      </dgm:t>
    </dgm:pt>
    <dgm:pt modelId="{45C16E27-42A0-4860-994A-ADF04567D82E}" type="sibTrans" cxnId="{E6447F19-F631-4497-A9D6-81424828A916}">
      <dgm:prSet/>
      <dgm:spPr>
        <a:solidFill>
          <a:schemeClr val="accent1">
            <a:lumMod val="50000"/>
          </a:schemeClr>
        </a:solidFill>
      </dgm:spPr>
      <dgm:t>
        <a:bodyPr/>
        <a:lstStyle/>
        <a:p>
          <a:endParaRPr lang="es-MX">
            <a:latin typeface="+mn-lt"/>
          </a:endParaRPr>
        </a:p>
      </dgm:t>
    </dgm:pt>
    <dgm:pt modelId="{139842E0-5248-4394-BB5C-CF1C6E742DEE}">
      <dgm:prSet phldrT="[Texto]" custT="1"/>
      <dgm:spPr>
        <a:ln>
          <a:solidFill>
            <a:schemeClr val="tx1"/>
          </a:solidFill>
        </a:ln>
      </dgm:spPr>
      <dgm:t>
        <a:bodyPr/>
        <a:lstStyle/>
        <a:p>
          <a:pPr algn="just"/>
          <a:r>
            <a:rPr lang="es-MX" sz="1600" dirty="0">
              <a:solidFill>
                <a:schemeClr val="tx1"/>
              </a:solidFill>
              <a:latin typeface="+mn-lt"/>
              <a:cs typeface="Arial" panose="020B0604020202020204" pitchFamily="34" charset="0"/>
            </a:rPr>
            <a:t>Se compre o adquiera cobertura informativa o tiempos de radio y tv, fuera de los supuestos previstos en la ley. </a:t>
          </a:r>
        </a:p>
      </dgm:t>
    </dgm:pt>
    <dgm:pt modelId="{1AE3B3FE-2DE0-43ED-986D-AE7C86FEE7F5}" type="parTrans" cxnId="{FEB31449-578F-4032-AA3F-567C4E14A7F3}">
      <dgm:prSet/>
      <dgm:spPr/>
      <dgm:t>
        <a:bodyPr/>
        <a:lstStyle/>
        <a:p>
          <a:endParaRPr lang="es-MX">
            <a:latin typeface="+mn-lt"/>
          </a:endParaRPr>
        </a:p>
      </dgm:t>
    </dgm:pt>
    <dgm:pt modelId="{C7E1B57D-474F-4268-A887-6E3C0C728FB6}" type="sibTrans" cxnId="{FEB31449-578F-4032-AA3F-567C4E14A7F3}">
      <dgm:prSet/>
      <dgm:spPr>
        <a:solidFill>
          <a:schemeClr val="accent1">
            <a:lumMod val="50000"/>
          </a:schemeClr>
        </a:solidFill>
      </dgm:spPr>
      <dgm:t>
        <a:bodyPr/>
        <a:lstStyle/>
        <a:p>
          <a:endParaRPr lang="es-MX">
            <a:latin typeface="+mn-lt"/>
          </a:endParaRPr>
        </a:p>
      </dgm:t>
    </dgm:pt>
    <dgm:pt modelId="{530F4B50-9961-4271-B58D-2ABA9B1D49B0}" type="pres">
      <dgm:prSet presAssocID="{20BFF3A2-1737-42E9-B692-A85AC2A8611E}" presName="Name0" presStyleCnt="0">
        <dgm:presLayoutVars>
          <dgm:dir/>
          <dgm:resizeHandles val="exact"/>
        </dgm:presLayoutVars>
      </dgm:prSet>
      <dgm:spPr/>
    </dgm:pt>
    <dgm:pt modelId="{1434DA63-DD08-41EE-95B5-DC726A8CBBE0}" type="pres">
      <dgm:prSet presAssocID="{BE7FC441-1597-47B4-A6C9-5B6784BB4C75}" presName="node" presStyleLbl="node1" presStyleIdx="0" presStyleCnt="3">
        <dgm:presLayoutVars>
          <dgm:bulletEnabled val="1"/>
        </dgm:presLayoutVars>
      </dgm:prSet>
      <dgm:spPr/>
    </dgm:pt>
    <dgm:pt modelId="{DB1B13B2-8381-49CF-81A7-2E9CCF693A5B}" type="pres">
      <dgm:prSet presAssocID="{F3768340-5915-4FF9-8987-92FFBF66B4C9}" presName="sibTrans" presStyleLbl="sibTrans2D1" presStyleIdx="0" presStyleCnt="3"/>
      <dgm:spPr/>
    </dgm:pt>
    <dgm:pt modelId="{C2F9713C-753B-46FD-A77D-8CA102583880}" type="pres">
      <dgm:prSet presAssocID="{F3768340-5915-4FF9-8987-92FFBF66B4C9}" presName="connectorText" presStyleLbl="sibTrans2D1" presStyleIdx="0" presStyleCnt="3"/>
      <dgm:spPr/>
    </dgm:pt>
    <dgm:pt modelId="{E8834C0A-C963-4C44-910E-24FA4653A26B}" type="pres">
      <dgm:prSet presAssocID="{0057F3CE-BFF3-444A-80D3-9C30D4954668}" presName="node" presStyleLbl="node1" presStyleIdx="1" presStyleCnt="3">
        <dgm:presLayoutVars>
          <dgm:bulletEnabled val="1"/>
        </dgm:presLayoutVars>
      </dgm:prSet>
      <dgm:spPr/>
    </dgm:pt>
    <dgm:pt modelId="{592615E6-0447-4CE5-BCD6-C4EACBD2DFF8}" type="pres">
      <dgm:prSet presAssocID="{45C16E27-42A0-4860-994A-ADF04567D82E}" presName="sibTrans" presStyleLbl="sibTrans2D1" presStyleIdx="1" presStyleCnt="3"/>
      <dgm:spPr/>
    </dgm:pt>
    <dgm:pt modelId="{760B59B8-1CDD-47B2-9441-B2CCF000B53F}" type="pres">
      <dgm:prSet presAssocID="{45C16E27-42A0-4860-994A-ADF04567D82E}" presName="connectorText" presStyleLbl="sibTrans2D1" presStyleIdx="1" presStyleCnt="3"/>
      <dgm:spPr/>
    </dgm:pt>
    <dgm:pt modelId="{062B9F05-B680-4201-89C8-6764C0FBCE34}" type="pres">
      <dgm:prSet presAssocID="{139842E0-5248-4394-BB5C-CF1C6E742DEE}" presName="node" presStyleLbl="node1" presStyleIdx="2" presStyleCnt="3">
        <dgm:presLayoutVars>
          <dgm:bulletEnabled val="1"/>
        </dgm:presLayoutVars>
      </dgm:prSet>
      <dgm:spPr/>
    </dgm:pt>
    <dgm:pt modelId="{2DF79309-59FE-444E-B32E-28366E5B6439}" type="pres">
      <dgm:prSet presAssocID="{C7E1B57D-474F-4268-A887-6E3C0C728FB6}" presName="sibTrans" presStyleLbl="sibTrans2D1" presStyleIdx="2" presStyleCnt="3"/>
      <dgm:spPr/>
    </dgm:pt>
    <dgm:pt modelId="{7A55C193-2E02-424D-8D61-AF0399BD5C18}" type="pres">
      <dgm:prSet presAssocID="{C7E1B57D-474F-4268-A887-6E3C0C728FB6}" presName="connectorText" presStyleLbl="sibTrans2D1" presStyleIdx="2" presStyleCnt="3"/>
      <dgm:spPr/>
    </dgm:pt>
  </dgm:ptLst>
  <dgm:cxnLst>
    <dgm:cxn modelId="{5D61D706-BFE3-4E64-97DC-DA70AD74EA5B}" srcId="{20BFF3A2-1737-42E9-B692-A85AC2A8611E}" destId="{BE7FC441-1597-47B4-A6C9-5B6784BB4C75}" srcOrd="0" destOrd="0" parTransId="{8826FF37-0298-41BD-AA15-EC171DC03C01}" sibTransId="{F3768340-5915-4FF9-8987-92FFBF66B4C9}"/>
    <dgm:cxn modelId="{20A3FE08-440D-4C0B-A400-77FF8A4134EF}" type="presOf" srcId="{45C16E27-42A0-4860-994A-ADF04567D82E}" destId="{760B59B8-1CDD-47B2-9441-B2CCF000B53F}" srcOrd="1" destOrd="0" presId="urn:microsoft.com/office/officeart/2005/8/layout/cycle7"/>
    <dgm:cxn modelId="{E6447F19-F631-4497-A9D6-81424828A916}" srcId="{20BFF3A2-1737-42E9-B692-A85AC2A8611E}" destId="{0057F3CE-BFF3-444A-80D3-9C30D4954668}" srcOrd="1" destOrd="0" parTransId="{C979696A-2881-49CA-9C4C-63A0A42D8A6E}" sibTransId="{45C16E27-42A0-4860-994A-ADF04567D82E}"/>
    <dgm:cxn modelId="{88625C1E-E070-41E7-9C20-501B331C5E29}" type="presOf" srcId="{20BFF3A2-1737-42E9-B692-A85AC2A8611E}" destId="{530F4B50-9961-4271-B58D-2ABA9B1D49B0}" srcOrd="0" destOrd="0" presId="urn:microsoft.com/office/officeart/2005/8/layout/cycle7"/>
    <dgm:cxn modelId="{9097A026-72BE-42F8-8D11-4ABE62F48EBA}" type="presOf" srcId="{45C16E27-42A0-4860-994A-ADF04567D82E}" destId="{592615E6-0447-4CE5-BCD6-C4EACBD2DFF8}" srcOrd="0" destOrd="0" presId="urn:microsoft.com/office/officeart/2005/8/layout/cycle7"/>
    <dgm:cxn modelId="{214B213A-F155-4005-8518-5165A36458B3}" type="presOf" srcId="{C7E1B57D-474F-4268-A887-6E3C0C728FB6}" destId="{2DF79309-59FE-444E-B32E-28366E5B6439}" srcOrd="0" destOrd="0" presId="urn:microsoft.com/office/officeart/2005/8/layout/cycle7"/>
    <dgm:cxn modelId="{FEB31449-578F-4032-AA3F-567C4E14A7F3}" srcId="{20BFF3A2-1737-42E9-B692-A85AC2A8611E}" destId="{139842E0-5248-4394-BB5C-CF1C6E742DEE}" srcOrd="2" destOrd="0" parTransId="{1AE3B3FE-2DE0-43ED-986D-AE7C86FEE7F5}" sibTransId="{C7E1B57D-474F-4268-A887-6E3C0C728FB6}"/>
    <dgm:cxn modelId="{B1C81852-0E2D-4985-A125-F737BD9D6CC6}" type="presOf" srcId="{F3768340-5915-4FF9-8987-92FFBF66B4C9}" destId="{DB1B13B2-8381-49CF-81A7-2E9CCF693A5B}" srcOrd="0" destOrd="0" presId="urn:microsoft.com/office/officeart/2005/8/layout/cycle7"/>
    <dgm:cxn modelId="{1861467E-D32F-40F8-A5A8-789423B789A6}" type="presOf" srcId="{C7E1B57D-474F-4268-A887-6E3C0C728FB6}" destId="{7A55C193-2E02-424D-8D61-AF0399BD5C18}" srcOrd="1" destOrd="0" presId="urn:microsoft.com/office/officeart/2005/8/layout/cycle7"/>
    <dgm:cxn modelId="{7AB5DD9F-A560-429A-A36E-013202B8DF6B}" type="presOf" srcId="{0057F3CE-BFF3-444A-80D3-9C30D4954668}" destId="{E8834C0A-C963-4C44-910E-24FA4653A26B}" srcOrd="0" destOrd="0" presId="urn:microsoft.com/office/officeart/2005/8/layout/cycle7"/>
    <dgm:cxn modelId="{E8A569D1-F52D-4C66-8BFD-2D537B84022E}" type="presOf" srcId="{139842E0-5248-4394-BB5C-CF1C6E742DEE}" destId="{062B9F05-B680-4201-89C8-6764C0FBCE34}" srcOrd="0" destOrd="0" presId="urn:microsoft.com/office/officeart/2005/8/layout/cycle7"/>
    <dgm:cxn modelId="{47A8D1D9-0DC4-4DE9-985B-5B52FDDEF60A}" type="presOf" srcId="{BE7FC441-1597-47B4-A6C9-5B6784BB4C75}" destId="{1434DA63-DD08-41EE-95B5-DC726A8CBBE0}" srcOrd="0" destOrd="0" presId="urn:microsoft.com/office/officeart/2005/8/layout/cycle7"/>
    <dgm:cxn modelId="{24884DE7-856A-4D6E-8274-F9A2E5C19518}" type="presOf" srcId="{F3768340-5915-4FF9-8987-92FFBF66B4C9}" destId="{C2F9713C-753B-46FD-A77D-8CA102583880}" srcOrd="1" destOrd="0" presId="urn:microsoft.com/office/officeart/2005/8/layout/cycle7"/>
    <dgm:cxn modelId="{1C886037-FA8D-47BA-9180-0C48FEE49A9B}" type="presParOf" srcId="{530F4B50-9961-4271-B58D-2ABA9B1D49B0}" destId="{1434DA63-DD08-41EE-95B5-DC726A8CBBE0}" srcOrd="0" destOrd="0" presId="urn:microsoft.com/office/officeart/2005/8/layout/cycle7"/>
    <dgm:cxn modelId="{CB38B312-0828-49D9-B305-E40E09ED0CE4}" type="presParOf" srcId="{530F4B50-9961-4271-B58D-2ABA9B1D49B0}" destId="{DB1B13B2-8381-49CF-81A7-2E9CCF693A5B}" srcOrd="1" destOrd="0" presId="urn:microsoft.com/office/officeart/2005/8/layout/cycle7"/>
    <dgm:cxn modelId="{C4F97209-8936-437F-A043-FB18B7A0CA7E}" type="presParOf" srcId="{DB1B13B2-8381-49CF-81A7-2E9CCF693A5B}" destId="{C2F9713C-753B-46FD-A77D-8CA102583880}" srcOrd="0" destOrd="0" presId="urn:microsoft.com/office/officeart/2005/8/layout/cycle7"/>
    <dgm:cxn modelId="{1C9FF469-419C-42CB-BD9C-3283B65A85CE}" type="presParOf" srcId="{530F4B50-9961-4271-B58D-2ABA9B1D49B0}" destId="{E8834C0A-C963-4C44-910E-24FA4653A26B}" srcOrd="2" destOrd="0" presId="urn:microsoft.com/office/officeart/2005/8/layout/cycle7"/>
    <dgm:cxn modelId="{6FECB29D-674F-4227-B8C3-4562C1260B66}" type="presParOf" srcId="{530F4B50-9961-4271-B58D-2ABA9B1D49B0}" destId="{592615E6-0447-4CE5-BCD6-C4EACBD2DFF8}" srcOrd="3" destOrd="0" presId="urn:microsoft.com/office/officeart/2005/8/layout/cycle7"/>
    <dgm:cxn modelId="{2FE775C1-221B-4F02-89FC-9B67FDA2D4B6}" type="presParOf" srcId="{592615E6-0447-4CE5-BCD6-C4EACBD2DFF8}" destId="{760B59B8-1CDD-47B2-9441-B2CCF000B53F}" srcOrd="0" destOrd="0" presId="urn:microsoft.com/office/officeart/2005/8/layout/cycle7"/>
    <dgm:cxn modelId="{6E23E379-7914-4ED8-BCA9-0B25847F0F16}" type="presParOf" srcId="{530F4B50-9961-4271-B58D-2ABA9B1D49B0}" destId="{062B9F05-B680-4201-89C8-6764C0FBCE34}" srcOrd="4" destOrd="0" presId="urn:microsoft.com/office/officeart/2005/8/layout/cycle7"/>
    <dgm:cxn modelId="{82133905-9AE2-4FE4-9F60-1A5B65FD17DD}" type="presParOf" srcId="{530F4B50-9961-4271-B58D-2ABA9B1D49B0}" destId="{2DF79309-59FE-444E-B32E-28366E5B6439}" srcOrd="5" destOrd="0" presId="urn:microsoft.com/office/officeart/2005/8/layout/cycle7"/>
    <dgm:cxn modelId="{1F8220A4-D2CC-4628-A03A-C2A910BCECAC}" type="presParOf" srcId="{2DF79309-59FE-444E-B32E-28366E5B6439}" destId="{7A55C193-2E02-424D-8D61-AF0399BD5C18}"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8F36E29E-03E5-4567-A4C0-DCD3CFC9432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MX"/>
        </a:p>
      </dgm:t>
    </dgm:pt>
    <dgm:pt modelId="{A262E5D8-CA82-4A89-92F0-45C905651258}">
      <dgm:prSet phldrT="[Texto]" custT="1"/>
      <dgm:spPr>
        <a:solidFill>
          <a:schemeClr val="accent1">
            <a:lumMod val="40000"/>
            <a:lumOff val="60000"/>
          </a:schemeClr>
        </a:solidFill>
      </dgm:spPr>
      <dgm:t>
        <a:bodyPr/>
        <a:lstStyle/>
        <a:p>
          <a:pPr algn="just"/>
          <a:r>
            <a:rPr lang="es-MX" sz="1800" dirty="0">
              <a:solidFill>
                <a:schemeClr val="tx1"/>
              </a:solidFill>
              <a:latin typeface="+mn-lt"/>
              <a:cs typeface="Arial" panose="020B0604020202020204" pitchFamily="34" charset="0"/>
            </a:rPr>
            <a:t>El bien jurídico que protege es el de </a:t>
          </a:r>
          <a:r>
            <a:rPr lang="es-MX" sz="1800" b="1" dirty="0">
              <a:solidFill>
                <a:schemeClr val="tx1"/>
              </a:solidFill>
              <a:latin typeface="+mn-lt"/>
              <a:cs typeface="Arial" panose="020B0604020202020204" pitchFamily="34" charset="0"/>
            </a:rPr>
            <a:t>equidad</a:t>
          </a:r>
          <a:r>
            <a:rPr lang="es-MX" sz="1800" dirty="0">
              <a:solidFill>
                <a:schemeClr val="tx1"/>
              </a:solidFill>
              <a:latin typeface="+mn-lt"/>
              <a:cs typeface="Arial" panose="020B0604020202020204" pitchFamily="34" charset="0"/>
            </a:rPr>
            <a:t>, teniendo como objetivo evitar situaciones que beneficien o afecten a alguno de los candidatos (as) y partidos políticos de manera indebida.</a:t>
          </a:r>
        </a:p>
      </dgm:t>
    </dgm:pt>
    <dgm:pt modelId="{7A94F902-753F-4472-A4D2-869E561C1A46}" type="parTrans" cxnId="{928F9DF1-ECDE-4E15-B003-7878CC1CB236}">
      <dgm:prSet/>
      <dgm:spPr/>
      <dgm:t>
        <a:bodyPr/>
        <a:lstStyle/>
        <a:p>
          <a:endParaRPr lang="es-MX">
            <a:latin typeface="+mn-lt"/>
          </a:endParaRPr>
        </a:p>
      </dgm:t>
    </dgm:pt>
    <dgm:pt modelId="{C00A939C-09B4-4CF0-822B-D9F0DB54E086}" type="sibTrans" cxnId="{928F9DF1-ECDE-4E15-B003-7878CC1CB236}">
      <dgm:prSet/>
      <dgm:spPr>
        <a:solidFill>
          <a:schemeClr val="accent1">
            <a:lumMod val="50000"/>
            <a:alpha val="90000"/>
          </a:schemeClr>
        </a:solidFill>
        <a:ln>
          <a:solidFill>
            <a:schemeClr val="accent1">
              <a:lumMod val="50000"/>
              <a:alpha val="90000"/>
            </a:schemeClr>
          </a:solidFill>
        </a:ln>
      </dgm:spPr>
      <dgm:t>
        <a:bodyPr/>
        <a:lstStyle/>
        <a:p>
          <a:endParaRPr lang="es-MX">
            <a:latin typeface="+mn-lt"/>
          </a:endParaRPr>
        </a:p>
      </dgm:t>
    </dgm:pt>
    <dgm:pt modelId="{1BEEF517-0A96-463C-A203-79AB4CD33DB1}">
      <dgm:prSet phldrT="[Texto]" custT="1"/>
      <dgm:spPr/>
      <dgm:t>
        <a:bodyPr/>
        <a:lstStyle/>
        <a:p>
          <a:pPr algn="l"/>
          <a:r>
            <a:rPr lang="es-MX" sz="1800" dirty="0">
              <a:solidFill>
                <a:schemeClr val="tx1"/>
              </a:solidFill>
              <a:latin typeface="+mn-lt"/>
              <a:cs typeface="Arial" panose="020B0604020202020204" pitchFamily="34" charset="0"/>
            </a:rPr>
            <a:t>Los elementos a demostrarse en esta hipótesis son:</a:t>
          </a:r>
        </a:p>
        <a:p>
          <a:pPr algn="just"/>
          <a:r>
            <a:rPr lang="es-MX" sz="1800" dirty="0">
              <a:solidFill>
                <a:schemeClr val="tx1"/>
              </a:solidFill>
              <a:latin typeface="+mn-lt"/>
              <a:cs typeface="Arial" panose="020B0604020202020204" pitchFamily="34" charset="0"/>
            </a:rPr>
            <a:t>1)Hecho (s) que sean constitutivos de un exceso de gasto de campaña en un 5% o más del monto autorizado. </a:t>
          </a:r>
        </a:p>
        <a:p>
          <a:pPr algn="just"/>
          <a:r>
            <a:rPr lang="es-MX" sz="1800" dirty="0">
              <a:solidFill>
                <a:schemeClr val="tx1"/>
              </a:solidFill>
              <a:latin typeface="+mn-lt"/>
              <a:cs typeface="Arial" panose="020B0604020202020204" pitchFamily="34" charset="0"/>
            </a:rPr>
            <a:t>2)La comprobación de manera objetiva y material del hecho por el cual se cree que existe un exceso de gasto de campaña en un 5%  o superior del autorizado.</a:t>
          </a:r>
        </a:p>
        <a:p>
          <a:pPr algn="just"/>
          <a:r>
            <a:rPr lang="es-MX" sz="1800" dirty="0">
              <a:solidFill>
                <a:schemeClr val="tx1"/>
              </a:solidFill>
              <a:latin typeface="+mn-lt"/>
              <a:cs typeface="Arial" panose="020B0604020202020204" pitchFamily="34" charset="0"/>
            </a:rPr>
            <a:t>3)La infracción deben ser grave, dolosa y determinante.</a:t>
          </a:r>
        </a:p>
      </dgm:t>
    </dgm:pt>
    <dgm:pt modelId="{6A881432-3C5F-43A2-A58F-BE5283409F3F}" type="parTrans" cxnId="{9E2F3950-4BD2-48A8-9F5B-1B550CE33280}">
      <dgm:prSet/>
      <dgm:spPr/>
      <dgm:t>
        <a:bodyPr/>
        <a:lstStyle/>
        <a:p>
          <a:endParaRPr lang="es-MX">
            <a:latin typeface="+mn-lt"/>
          </a:endParaRPr>
        </a:p>
      </dgm:t>
    </dgm:pt>
    <dgm:pt modelId="{B1481511-E84C-4D66-8426-2E58F331D9A0}" type="sibTrans" cxnId="{9E2F3950-4BD2-48A8-9F5B-1B550CE33280}">
      <dgm:prSet/>
      <dgm:spPr/>
      <dgm:t>
        <a:bodyPr/>
        <a:lstStyle/>
        <a:p>
          <a:endParaRPr lang="es-MX">
            <a:latin typeface="+mn-lt"/>
          </a:endParaRPr>
        </a:p>
      </dgm:t>
    </dgm:pt>
    <dgm:pt modelId="{C8E77019-31A8-4836-BDE5-A0B0E146E229}" type="pres">
      <dgm:prSet presAssocID="{8F36E29E-03E5-4567-A4C0-DCD3CFC94325}" presName="outerComposite" presStyleCnt="0">
        <dgm:presLayoutVars>
          <dgm:chMax val="5"/>
          <dgm:dir/>
          <dgm:resizeHandles val="exact"/>
        </dgm:presLayoutVars>
      </dgm:prSet>
      <dgm:spPr/>
    </dgm:pt>
    <dgm:pt modelId="{49003884-2897-4512-8F10-80FC8B322F9B}" type="pres">
      <dgm:prSet presAssocID="{8F36E29E-03E5-4567-A4C0-DCD3CFC94325}" presName="dummyMaxCanvas" presStyleCnt="0">
        <dgm:presLayoutVars/>
      </dgm:prSet>
      <dgm:spPr/>
    </dgm:pt>
    <dgm:pt modelId="{C52337D2-5224-44EE-8B5C-3E831DA4C43F}" type="pres">
      <dgm:prSet presAssocID="{8F36E29E-03E5-4567-A4C0-DCD3CFC94325}" presName="TwoNodes_1" presStyleLbl="node1" presStyleIdx="0" presStyleCnt="2">
        <dgm:presLayoutVars>
          <dgm:bulletEnabled val="1"/>
        </dgm:presLayoutVars>
      </dgm:prSet>
      <dgm:spPr/>
    </dgm:pt>
    <dgm:pt modelId="{9B8D595C-8358-4B97-8D58-4D09BE7FB228}" type="pres">
      <dgm:prSet presAssocID="{8F36E29E-03E5-4567-A4C0-DCD3CFC94325}" presName="TwoNodes_2" presStyleLbl="node1" presStyleIdx="1" presStyleCnt="2" custScaleY="125303">
        <dgm:presLayoutVars>
          <dgm:bulletEnabled val="1"/>
        </dgm:presLayoutVars>
      </dgm:prSet>
      <dgm:spPr/>
    </dgm:pt>
    <dgm:pt modelId="{ABBABF15-400B-4C1E-BE82-F380B8725621}" type="pres">
      <dgm:prSet presAssocID="{8F36E29E-03E5-4567-A4C0-DCD3CFC94325}" presName="TwoConn_1-2" presStyleLbl="fgAccFollowNode1" presStyleIdx="0" presStyleCnt="1">
        <dgm:presLayoutVars>
          <dgm:bulletEnabled val="1"/>
        </dgm:presLayoutVars>
      </dgm:prSet>
      <dgm:spPr/>
    </dgm:pt>
    <dgm:pt modelId="{208E611B-1D4C-40A9-ABE8-1B26EEDD9BA0}" type="pres">
      <dgm:prSet presAssocID="{8F36E29E-03E5-4567-A4C0-DCD3CFC94325}" presName="TwoNodes_1_text" presStyleLbl="node1" presStyleIdx="1" presStyleCnt="2">
        <dgm:presLayoutVars>
          <dgm:bulletEnabled val="1"/>
        </dgm:presLayoutVars>
      </dgm:prSet>
      <dgm:spPr/>
    </dgm:pt>
    <dgm:pt modelId="{634486DC-E645-439D-AC02-9925D546E0D7}" type="pres">
      <dgm:prSet presAssocID="{8F36E29E-03E5-4567-A4C0-DCD3CFC94325}" presName="TwoNodes_2_text" presStyleLbl="node1" presStyleIdx="1" presStyleCnt="2">
        <dgm:presLayoutVars>
          <dgm:bulletEnabled val="1"/>
        </dgm:presLayoutVars>
      </dgm:prSet>
      <dgm:spPr/>
    </dgm:pt>
  </dgm:ptLst>
  <dgm:cxnLst>
    <dgm:cxn modelId="{E5D59E2B-F073-44B1-B081-303B06EAC339}" type="presOf" srcId="{A262E5D8-CA82-4A89-92F0-45C905651258}" destId="{208E611B-1D4C-40A9-ABE8-1B26EEDD9BA0}" srcOrd="1" destOrd="0" presId="urn:microsoft.com/office/officeart/2005/8/layout/vProcess5"/>
    <dgm:cxn modelId="{E14EB73A-F070-4478-BE83-BA8A7DE31F94}" type="presOf" srcId="{C00A939C-09B4-4CF0-822B-D9F0DB54E086}" destId="{ABBABF15-400B-4C1E-BE82-F380B8725621}" srcOrd="0" destOrd="0" presId="urn:microsoft.com/office/officeart/2005/8/layout/vProcess5"/>
    <dgm:cxn modelId="{8B7B003B-5642-45D3-94CF-D80B6AEB6C60}" type="presOf" srcId="{8F36E29E-03E5-4567-A4C0-DCD3CFC94325}" destId="{C8E77019-31A8-4836-BDE5-A0B0E146E229}" srcOrd="0" destOrd="0" presId="urn:microsoft.com/office/officeart/2005/8/layout/vProcess5"/>
    <dgm:cxn modelId="{D89CE562-A75B-4BF2-A5F8-62E7E801A658}" type="presOf" srcId="{A262E5D8-CA82-4A89-92F0-45C905651258}" destId="{C52337D2-5224-44EE-8B5C-3E831DA4C43F}" srcOrd="0" destOrd="0" presId="urn:microsoft.com/office/officeart/2005/8/layout/vProcess5"/>
    <dgm:cxn modelId="{9E2F3950-4BD2-48A8-9F5B-1B550CE33280}" srcId="{8F36E29E-03E5-4567-A4C0-DCD3CFC94325}" destId="{1BEEF517-0A96-463C-A203-79AB4CD33DB1}" srcOrd="1" destOrd="0" parTransId="{6A881432-3C5F-43A2-A58F-BE5283409F3F}" sibTransId="{B1481511-E84C-4D66-8426-2E58F331D9A0}"/>
    <dgm:cxn modelId="{7BEE7A9A-DBB5-495D-A4D5-B3A76D012BA4}" type="presOf" srcId="{1BEEF517-0A96-463C-A203-79AB4CD33DB1}" destId="{9B8D595C-8358-4B97-8D58-4D09BE7FB228}" srcOrd="0" destOrd="0" presId="urn:microsoft.com/office/officeart/2005/8/layout/vProcess5"/>
    <dgm:cxn modelId="{8D84D8BE-B974-4298-A809-783D43117D07}" type="presOf" srcId="{1BEEF517-0A96-463C-A203-79AB4CD33DB1}" destId="{634486DC-E645-439D-AC02-9925D546E0D7}" srcOrd="1" destOrd="0" presId="urn:microsoft.com/office/officeart/2005/8/layout/vProcess5"/>
    <dgm:cxn modelId="{928F9DF1-ECDE-4E15-B003-7878CC1CB236}" srcId="{8F36E29E-03E5-4567-A4C0-DCD3CFC94325}" destId="{A262E5D8-CA82-4A89-92F0-45C905651258}" srcOrd="0" destOrd="0" parTransId="{7A94F902-753F-4472-A4D2-869E561C1A46}" sibTransId="{C00A939C-09B4-4CF0-822B-D9F0DB54E086}"/>
    <dgm:cxn modelId="{94C4BDCB-1B08-4945-87E3-A03635CC8E3E}" type="presParOf" srcId="{C8E77019-31A8-4836-BDE5-A0B0E146E229}" destId="{49003884-2897-4512-8F10-80FC8B322F9B}" srcOrd="0" destOrd="0" presId="urn:microsoft.com/office/officeart/2005/8/layout/vProcess5"/>
    <dgm:cxn modelId="{8AAC8057-AD1A-4426-8BE6-0B481C22EEAF}" type="presParOf" srcId="{C8E77019-31A8-4836-BDE5-A0B0E146E229}" destId="{C52337D2-5224-44EE-8B5C-3E831DA4C43F}" srcOrd="1" destOrd="0" presId="urn:microsoft.com/office/officeart/2005/8/layout/vProcess5"/>
    <dgm:cxn modelId="{D1814499-56C5-48C1-B8F9-C06E1DE911CB}" type="presParOf" srcId="{C8E77019-31A8-4836-BDE5-A0B0E146E229}" destId="{9B8D595C-8358-4B97-8D58-4D09BE7FB228}" srcOrd="2" destOrd="0" presId="urn:microsoft.com/office/officeart/2005/8/layout/vProcess5"/>
    <dgm:cxn modelId="{F3061D5C-662A-4365-80C8-317A9EDD23CF}" type="presParOf" srcId="{C8E77019-31A8-4836-BDE5-A0B0E146E229}" destId="{ABBABF15-400B-4C1E-BE82-F380B8725621}" srcOrd="3" destOrd="0" presId="urn:microsoft.com/office/officeart/2005/8/layout/vProcess5"/>
    <dgm:cxn modelId="{70B268E3-263F-44FB-BFBF-EEC249383FC7}" type="presParOf" srcId="{C8E77019-31A8-4836-BDE5-A0B0E146E229}" destId="{208E611B-1D4C-40A9-ABE8-1B26EEDD9BA0}" srcOrd="4" destOrd="0" presId="urn:microsoft.com/office/officeart/2005/8/layout/vProcess5"/>
    <dgm:cxn modelId="{E3FA37F1-9D3D-4801-957B-C5C6F4DCD4E8}" type="presParOf" srcId="{C8E77019-31A8-4836-BDE5-A0B0E146E229}" destId="{634486DC-E645-439D-AC02-9925D546E0D7}"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8F36E29E-03E5-4567-A4C0-DCD3CFC9432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MX"/>
        </a:p>
      </dgm:t>
    </dgm:pt>
    <dgm:pt modelId="{1BEEF517-0A96-463C-A203-79AB4CD33DB1}">
      <dgm:prSet phldrT="[Texto]" custT="1"/>
      <dgm:spPr/>
      <dgm:t>
        <a:bodyPr/>
        <a:lstStyle/>
        <a:p>
          <a:pPr algn="just"/>
          <a:r>
            <a:rPr lang="es-MX" sz="1800" dirty="0">
              <a:solidFill>
                <a:schemeClr val="tx1"/>
              </a:solidFill>
              <a:latin typeface="+mn-lt"/>
              <a:cs typeface="Arial" panose="020B0604020202020204" pitchFamily="34" charset="0"/>
            </a:rPr>
            <a:t>Los elementos a demostrarse en esta hipótesis son: </a:t>
          </a:r>
        </a:p>
        <a:p>
          <a:pPr algn="just"/>
          <a:r>
            <a:rPr lang="es-MX" sz="1800" dirty="0">
              <a:solidFill>
                <a:schemeClr val="tx1"/>
              </a:solidFill>
              <a:latin typeface="+mn-lt"/>
              <a:cs typeface="Arial" panose="020B0604020202020204" pitchFamily="34" charset="0"/>
            </a:rPr>
            <a:t>a) Hechos que se consideren constitutivos de compra o adquisición de cobertura informativa o tiempo de radio y tv fuera de los supuestos previstos por la ley. </a:t>
          </a:r>
        </a:p>
        <a:p>
          <a:pPr algn="just"/>
          <a:r>
            <a:rPr lang="es-MX" sz="1800" dirty="0">
              <a:solidFill>
                <a:schemeClr val="tx1"/>
              </a:solidFill>
              <a:latin typeface="+mn-lt"/>
              <a:cs typeface="Arial" panose="020B0604020202020204" pitchFamily="34" charset="0"/>
            </a:rPr>
            <a:t>b) Comprobación de manera objetiva y material del hecho, ya sea de la compra o adquisición de cobertura informativa, en tiempos de radio y tv. </a:t>
          </a:r>
        </a:p>
        <a:p>
          <a:pPr algn="just"/>
          <a:r>
            <a:rPr lang="es-MX" sz="1800" dirty="0">
              <a:solidFill>
                <a:schemeClr val="tx1"/>
              </a:solidFill>
              <a:latin typeface="+mn-lt"/>
              <a:cs typeface="Arial" panose="020B0604020202020204" pitchFamily="34" charset="0"/>
            </a:rPr>
            <a:t>c) Infracciones graves, dolosas y determinantes.   </a:t>
          </a:r>
        </a:p>
      </dgm:t>
    </dgm:pt>
    <dgm:pt modelId="{6A881432-3C5F-43A2-A58F-BE5283409F3F}" type="parTrans" cxnId="{9E2F3950-4BD2-48A8-9F5B-1B550CE33280}">
      <dgm:prSet/>
      <dgm:spPr/>
      <dgm:t>
        <a:bodyPr/>
        <a:lstStyle/>
        <a:p>
          <a:endParaRPr lang="es-MX">
            <a:latin typeface="+mn-lt"/>
          </a:endParaRPr>
        </a:p>
      </dgm:t>
    </dgm:pt>
    <dgm:pt modelId="{B1481511-E84C-4D66-8426-2E58F331D9A0}" type="sibTrans" cxnId="{9E2F3950-4BD2-48A8-9F5B-1B550CE33280}">
      <dgm:prSet/>
      <dgm:spPr/>
      <dgm:t>
        <a:bodyPr/>
        <a:lstStyle/>
        <a:p>
          <a:endParaRPr lang="es-MX">
            <a:latin typeface="+mn-lt"/>
          </a:endParaRPr>
        </a:p>
      </dgm:t>
    </dgm:pt>
    <dgm:pt modelId="{96CF19E2-63AD-462F-B09C-5200841AC688}">
      <dgm:prSet/>
      <dgm:spPr>
        <a:solidFill>
          <a:schemeClr val="accent1">
            <a:lumMod val="40000"/>
            <a:lumOff val="60000"/>
          </a:schemeClr>
        </a:solidFill>
      </dgm:spPr>
      <dgm:t>
        <a:bodyPr/>
        <a:lstStyle/>
        <a:p>
          <a:pPr algn="just"/>
          <a:r>
            <a:rPr lang="es-MX" dirty="0">
              <a:solidFill>
                <a:schemeClr val="tx1"/>
              </a:solidFill>
              <a:latin typeface="+mn-lt"/>
              <a:cs typeface="Arial" panose="020B0604020202020204" pitchFamily="34" charset="0"/>
            </a:rPr>
            <a:t>El bien jurídico que protege es el de </a:t>
          </a:r>
          <a:r>
            <a:rPr lang="es-MX" b="1" dirty="0">
              <a:solidFill>
                <a:schemeClr val="tx1"/>
              </a:solidFill>
              <a:latin typeface="+mn-lt"/>
              <a:cs typeface="Arial" panose="020B0604020202020204" pitchFamily="34" charset="0"/>
            </a:rPr>
            <a:t>equidad</a:t>
          </a:r>
          <a:r>
            <a:rPr lang="es-MX" dirty="0">
              <a:solidFill>
                <a:schemeClr val="tx1"/>
              </a:solidFill>
              <a:latin typeface="+mn-lt"/>
              <a:cs typeface="Arial" panose="020B0604020202020204" pitchFamily="34" charset="0"/>
            </a:rPr>
            <a:t>, teniendo como objetivo evitar situaciones que beneficien o afecten a alguno de los candidatos (as) y partidos políticos de manera indebida.</a:t>
          </a:r>
        </a:p>
      </dgm:t>
    </dgm:pt>
    <dgm:pt modelId="{BB230BD6-4859-44CB-8899-3DED84002A17}" type="parTrans" cxnId="{1685C658-D86E-4AB0-AD19-0DEEB0F9F319}">
      <dgm:prSet/>
      <dgm:spPr/>
      <dgm:t>
        <a:bodyPr/>
        <a:lstStyle/>
        <a:p>
          <a:endParaRPr lang="es-MX">
            <a:latin typeface="+mn-lt"/>
          </a:endParaRPr>
        </a:p>
      </dgm:t>
    </dgm:pt>
    <dgm:pt modelId="{2BF3E831-B5F4-46B1-AD6D-4EFA41EB5094}" type="sibTrans" cxnId="{1685C658-D86E-4AB0-AD19-0DEEB0F9F319}">
      <dgm:prSet/>
      <dgm:spPr>
        <a:solidFill>
          <a:schemeClr val="accent1">
            <a:lumMod val="50000"/>
            <a:alpha val="90000"/>
          </a:schemeClr>
        </a:solidFill>
        <a:ln>
          <a:solidFill>
            <a:schemeClr val="accent1">
              <a:lumMod val="50000"/>
              <a:alpha val="90000"/>
            </a:schemeClr>
          </a:solidFill>
        </a:ln>
      </dgm:spPr>
      <dgm:t>
        <a:bodyPr/>
        <a:lstStyle/>
        <a:p>
          <a:endParaRPr lang="es-MX">
            <a:latin typeface="+mn-lt"/>
          </a:endParaRPr>
        </a:p>
      </dgm:t>
    </dgm:pt>
    <dgm:pt modelId="{9CEE9790-8A88-4020-84D3-09B475C035F6}">
      <dgm:prSet/>
      <dgm:spPr>
        <a:solidFill>
          <a:schemeClr val="accent1">
            <a:lumMod val="60000"/>
            <a:lumOff val="40000"/>
          </a:schemeClr>
        </a:solidFill>
      </dgm:spPr>
      <dgm:t>
        <a:bodyPr/>
        <a:lstStyle/>
        <a:p>
          <a:pPr algn="just"/>
          <a:r>
            <a:rPr lang="es-MX" dirty="0">
              <a:solidFill>
                <a:schemeClr val="tx1"/>
              </a:solidFill>
              <a:latin typeface="+mn-lt"/>
              <a:cs typeface="Arial" panose="020B0604020202020204" pitchFamily="34" charset="0"/>
            </a:rPr>
            <a:t>Los supuestos de excepción son los relativos a las campañas de información, servicios educativos, de salud y las de protección civil en caso de emergencia.  </a:t>
          </a:r>
        </a:p>
      </dgm:t>
    </dgm:pt>
    <dgm:pt modelId="{81D6975B-AF67-4C72-84C5-0F931EFFA312}" type="parTrans" cxnId="{58D28C4A-1D1B-4A27-8ADD-41796C7F1DB7}">
      <dgm:prSet/>
      <dgm:spPr/>
      <dgm:t>
        <a:bodyPr/>
        <a:lstStyle/>
        <a:p>
          <a:endParaRPr lang="es-MX">
            <a:latin typeface="+mn-lt"/>
          </a:endParaRPr>
        </a:p>
      </dgm:t>
    </dgm:pt>
    <dgm:pt modelId="{A455B11F-111C-4398-96F8-937FB4858FB5}" type="sibTrans" cxnId="{58D28C4A-1D1B-4A27-8ADD-41796C7F1DB7}">
      <dgm:prSet/>
      <dgm:spPr>
        <a:solidFill>
          <a:schemeClr val="accent1">
            <a:lumMod val="50000"/>
            <a:alpha val="90000"/>
          </a:schemeClr>
        </a:solidFill>
        <a:ln>
          <a:solidFill>
            <a:schemeClr val="accent1">
              <a:lumMod val="50000"/>
              <a:alpha val="90000"/>
            </a:schemeClr>
          </a:solidFill>
        </a:ln>
      </dgm:spPr>
      <dgm:t>
        <a:bodyPr/>
        <a:lstStyle/>
        <a:p>
          <a:endParaRPr lang="es-MX">
            <a:latin typeface="+mn-lt"/>
          </a:endParaRPr>
        </a:p>
      </dgm:t>
    </dgm:pt>
    <dgm:pt modelId="{C8E77019-31A8-4836-BDE5-A0B0E146E229}" type="pres">
      <dgm:prSet presAssocID="{8F36E29E-03E5-4567-A4C0-DCD3CFC94325}" presName="outerComposite" presStyleCnt="0">
        <dgm:presLayoutVars>
          <dgm:chMax val="5"/>
          <dgm:dir/>
          <dgm:resizeHandles val="exact"/>
        </dgm:presLayoutVars>
      </dgm:prSet>
      <dgm:spPr/>
    </dgm:pt>
    <dgm:pt modelId="{49003884-2897-4512-8F10-80FC8B322F9B}" type="pres">
      <dgm:prSet presAssocID="{8F36E29E-03E5-4567-A4C0-DCD3CFC94325}" presName="dummyMaxCanvas" presStyleCnt="0">
        <dgm:presLayoutVars/>
      </dgm:prSet>
      <dgm:spPr/>
    </dgm:pt>
    <dgm:pt modelId="{090E8B5E-EC47-4CC6-8BE5-389E4A231AFF}" type="pres">
      <dgm:prSet presAssocID="{8F36E29E-03E5-4567-A4C0-DCD3CFC94325}" presName="ThreeNodes_1" presStyleLbl="node1" presStyleIdx="0" presStyleCnt="3" custScaleY="77191" custLinFactNeighborX="555" custLinFactNeighborY="1940">
        <dgm:presLayoutVars>
          <dgm:bulletEnabled val="1"/>
        </dgm:presLayoutVars>
      </dgm:prSet>
      <dgm:spPr/>
    </dgm:pt>
    <dgm:pt modelId="{39077AC3-0FFA-4054-B1E7-FFEE297D2AA7}" type="pres">
      <dgm:prSet presAssocID="{8F36E29E-03E5-4567-A4C0-DCD3CFC94325}" presName="ThreeNodes_2" presStyleLbl="node1" presStyleIdx="1" presStyleCnt="3" custScaleY="74677" custLinFactNeighborX="-1498" custLinFactNeighborY="-29094">
        <dgm:presLayoutVars>
          <dgm:bulletEnabled val="1"/>
        </dgm:presLayoutVars>
      </dgm:prSet>
      <dgm:spPr/>
    </dgm:pt>
    <dgm:pt modelId="{146079A6-DDE8-4A88-A09A-670DE7A86C0F}" type="pres">
      <dgm:prSet presAssocID="{8F36E29E-03E5-4567-A4C0-DCD3CFC94325}" presName="ThreeNodes_3" presStyleLbl="node1" presStyleIdx="2" presStyleCnt="3" custScaleY="148078" custLinFactNeighborX="205" custLinFactNeighborY="-26414">
        <dgm:presLayoutVars>
          <dgm:bulletEnabled val="1"/>
        </dgm:presLayoutVars>
      </dgm:prSet>
      <dgm:spPr/>
    </dgm:pt>
    <dgm:pt modelId="{8EB4B13D-F081-4E44-859F-0CA732B3D1AF}" type="pres">
      <dgm:prSet presAssocID="{8F36E29E-03E5-4567-A4C0-DCD3CFC94325}" presName="ThreeConn_1-2" presStyleLbl="fgAccFollowNode1" presStyleIdx="0" presStyleCnt="2">
        <dgm:presLayoutVars>
          <dgm:bulletEnabled val="1"/>
        </dgm:presLayoutVars>
      </dgm:prSet>
      <dgm:spPr/>
    </dgm:pt>
    <dgm:pt modelId="{EC548B82-6076-4A49-9E8E-780BED7FE785}" type="pres">
      <dgm:prSet presAssocID="{8F36E29E-03E5-4567-A4C0-DCD3CFC94325}" presName="ThreeConn_2-3" presStyleLbl="fgAccFollowNode1" presStyleIdx="1" presStyleCnt="2" custLinFactNeighborX="-4476" custLinFactNeighborY="-35809">
        <dgm:presLayoutVars>
          <dgm:bulletEnabled val="1"/>
        </dgm:presLayoutVars>
      </dgm:prSet>
      <dgm:spPr/>
    </dgm:pt>
    <dgm:pt modelId="{1F2D62FC-07E4-47D7-AB32-FADA31A03757}" type="pres">
      <dgm:prSet presAssocID="{8F36E29E-03E5-4567-A4C0-DCD3CFC94325}" presName="ThreeNodes_1_text" presStyleLbl="node1" presStyleIdx="2" presStyleCnt="3">
        <dgm:presLayoutVars>
          <dgm:bulletEnabled val="1"/>
        </dgm:presLayoutVars>
      </dgm:prSet>
      <dgm:spPr/>
    </dgm:pt>
    <dgm:pt modelId="{08095398-D226-4172-A990-D5BF25536CD4}" type="pres">
      <dgm:prSet presAssocID="{8F36E29E-03E5-4567-A4C0-DCD3CFC94325}" presName="ThreeNodes_2_text" presStyleLbl="node1" presStyleIdx="2" presStyleCnt="3">
        <dgm:presLayoutVars>
          <dgm:bulletEnabled val="1"/>
        </dgm:presLayoutVars>
      </dgm:prSet>
      <dgm:spPr/>
    </dgm:pt>
    <dgm:pt modelId="{C8CCC9C5-31C7-415D-AB64-37E5F6EA82CC}" type="pres">
      <dgm:prSet presAssocID="{8F36E29E-03E5-4567-A4C0-DCD3CFC94325}" presName="ThreeNodes_3_text" presStyleLbl="node1" presStyleIdx="2" presStyleCnt="3">
        <dgm:presLayoutVars>
          <dgm:bulletEnabled val="1"/>
        </dgm:presLayoutVars>
      </dgm:prSet>
      <dgm:spPr/>
    </dgm:pt>
  </dgm:ptLst>
  <dgm:cxnLst>
    <dgm:cxn modelId="{12280C07-17AF-4CFA-9B4E-52EF3364E3CF}" type="presOf" srcId="{8F36E29E-03E5-4567-A4C0-DCD3CFC94325}" destId="{C8E77019-31A8-4836-BDE5-A0B0E146E229}" srcOrd="0" destOrd="0" presId="urn:microsoft.com/office/officeart/2005/8/layout/vProcess5"/>
    <dgm:cxn modelId="{97AB0114-CC89-495B-9D36-E7819BC406C2}" type="presOf" srcId="{9CEE9790-8A88-4020-84D3-09B475C035F6}" destId="{39077AC3-0FFA-4054-B1E7-FFEE297D2AA7}" srcOrd="0" destOrd="0" presId="urn:microsoft.com/office/officeart/2005/8/layout/vProcess5"/>
    <dgm:cxn modelId="{EFC97433-70A0-41FE-BAA0-744F5A0B2C15}" type="presOf" srcId="{2BF3E831-B5F4-46B1-AD6D-4EFA41EB5094}" destId="{8EB4B13D-F081-4E44-859F-0CA732B3D1AF}" srcOrd="0" destOrd="0" presId="urn:microsoft.com/office/officeart/2005/8/layout/vProcess5"/>
    <dgm:cxn modelId="{F2769D34-3D28-4D28-8CAF-E532556AE41F}" type="presOf" srcId="{A455B11F-111C-4398-96F8-937FB4858FB5}" destId="{EC548B82-6076-4A49-9E8E-780BED7FE785}" srcOrd="0" destOrd="0" presId="urn:microsoft.com/office/officeart/2005/8/layout/vProcess5"/>
    <dgm:cxn modelId="{B655EF5D-7A67-45EC-B673-459DEC6F8334}" type="presOf" srcId="{1BEEF517-0A96-463C-A203-79AB4CD33DB1}" destId="{146079A6-DDE8-4A88-A09A-670DE7A86C0F}" srcOrd="0" destOrd="0" presId="urn:microsoft.com/office/officeart/2005/8/layout/vProcess5"/>
    <dgm:cxn modelId="{58D28C4A-1D1B-4A27-8ADD-41796C7F1DB7}" srcId="{8F36E29E-03E5-4567-A4C0-DCD3CFC94325}" destId="{9CEE9790-8A88-4020-84D3-09B475C035F6}" srcOrd="1" destOrd="0" parTransId="{81D6975B-AF67-4C72-84C5-0F931EFFA312}" sibTransId="{A455B11F-111C-4398-96F8-937FB4858FB5}"/>
    <dgm:cxn modelId="{9E2F3950-4BD2-48A8-9F5B-1B550CE33280}" srcId="{8F36E29E-03E5-4567-A4C0-DCD3CFC94325}" destId="{1BEEF517-0A96-463C-A203-79AB4CD33DB1}" srcOrd="2" destOrd="0" parTransId="{6A881432-3C5F-43A2-A58F-BE5283409F3F}" sibTransId="{B1481511-E84C-4D66-8426-2E58F331D9A0}"/>
    <dgm:cxn modelId="{1685C658-D86E-4AB0-AD19-0DEEB0F9F319}" srcId="{8F36E29E-03E5-4567-A4C0-DCD3CFC94325}" destId="{96CF19E2-63AD-462F-B09C-5200841AC688}" srcOrd="0" destOrd="0" parTransId="{BB230BD6-4859-44CB-8899-3DED84002A17}" sibTransId="{2BF3E831-B5F4-46B1-AD6D-4EFA41EB5094}"/>
    <dgm:cxn modelId="{CC1FBA79-A8A9-4D95-B548-5B90AE581D25}" type="presOf" srcId="{96CF19E2-63AD-462F-B09C-5200841AC688}" destId="{090E8B5E-EC47-4CC6-8BE5-389E4A231AFF}" srcOrd="0" destOrd="0" presId="urn:microsoft.com/office/officeart/2005/8/layout/vProcess5"/>
    <dgm:cxn modelId="{2037C780-0E26-4DFC-8108-D18FA2DCDA05}" type="presOf" srcId="{9CEE9790-8A88-4020-84D3-09B475C035F6}" destId="{08095398-D226-4172-A990-D5BF25536CD4}" srcOrd="1" destOrd="0" presId="urn:microsoft.com/office/officeart/2005/8/layout/vProcess5"/>
    <dgm:cxn modelId="{5C802491-BABF-4E68-B417-A52262286A3B}" type="presOf" srcId="{1BEEF517-0A96-463C-A203-79AB4CD33DB1}" destId="{C8CCC9C5-31C7-415D-AB64-37E5F6EA82CC}" srcOrd="1" destOrd="0" presId="urn:microsoft.com/office/officeart/2005/8/layout/vProcess5"/>
    <dgm:cxn modelId="{221E67E9-F665-41F8-BD7C-9E9CFD9AE7E5}" type="presOf" srcId="{96CF19E2-63AD-462F-B09C-5200841AC688}" destId="{1F2D62FC-07E4-47D7-AB32-FADA31A03757}" srcOrd="1" destOrd="0" presId="urn:microsoft.com/office/officeart/2005/8/layout/vProcess5"/>
    <dgm:cxn modelId="{0E23C9E7-4C85-4179-AE08-24B8BD1766D5}" type="presParOf" srcId="{C8E77019-31A8-4836-BDE5-A0B0E146E229}" destId="{49003884-2897-4512-8F10-80FC8B322F9B}" srcOrd="0" destOrd="0" presId="urn:microsoft.com/office/officeart/2005/8/layout/vProcess5"/>
    <dgm:cxn modelId="{8A977774-9FE4-425B-B18A-17FB8831DDB5}" type="presParOf" srcId="{C8E77019-31A8-4836-BDE5-A0B0E146E229}" destId="{090E8B5E-EC47-4CC6-8BE5-389E4A231AFF}" srcOrd="1" destOrd="0" presId="urn:microsoft.com/office/officeart/2005/8/layout/vProcess5"/>
    <dgm:cxn modelId="{00235BF4-0F6A-406A-B567-C8AD93A8590D}" type="presParOf" srcId="{C8E77019-31A8-4836-BDE5-A0B0E146E229}" destId="{39077AC3-0FFA-4054-B1E7-FFEE297D2AA7}" srcOrd="2" destOrd="0" presId="urn:microsoft.com/office/officeart/2005/8/layout/vProcess5"/>
    <dgm:cxn modelId="{1AE43829-CB04-402A-B971-1DE00BBF69C5}" type="presParOf" srcId="{C8E77019-31A8-4836-BDE5-A0B0E146E229}" destId="{146079A6-DDE8-4A88-A09A-670DE7A86C0F}" srcOrd="3" destOrd="0" presId="urn:microsoft.com/office/officeart/2005/8/layout/vProcess5"/>
    <dgm:cxn modelId="{47452E2A-DA95-47D6-8D7C-5FA9E661A80D}" type="presParOf" srcId="{C8E77019-31A8-4836-BDE5-A0B0E146E229}" destId="{8EB4B13D-F081-4E44-859F-0CA732B3D1AF}" srcOrd="4" destOrd="0" presId="urn:microsoft.com/office/officeart/2005/8/layout/vProcess5"/>
    <dgm:cxn modelId="{0614B0B2-D7A3-4BC1-9000-3246521ABF8C}" type="presParOf" srcId="{C8E77019-31A8-4836-BDE5-A0B0E146E229}" destId="{EC548B82-6076-4A49-9E8E-780BED7FE785}" srcOrd="5" destOrd="0" presId="urn:microsoft.com/office/officeart/2005/8/layout/vProcess5"/>
    <dgm:cxn modelId="{47E0058E-C52A-475B-91B2-361A78801FC2}" type="presParOf" srcId="{C8E77019-31A8-4836-BDE5-A0B0E146E229}" destId="{1F2D62FC-07E4-47D7-AB32-FADA31A03757}" srcOrd="6" destOrd="0" presId="urn:microsoft.com/office/officeart/2005/8/layout/vProcess5"/>
    <dgm:cxn modelId="{E8CE79AF-6370-4FE4-9FF0-590EA8F546D2}" type="presParOf" srcId="{C8E77019-31A8-4836-BDE5-A0B0E146E229}" destId="{08095398-D226-4172-A990-D5BF25536CD4}" srcOrd="7" destOrd="0" presId="urn:microsoft.com/office/officeart/2005/8/layout/vProcess5"/>
    <dgm:cxn modelId="{8B260ACF-B87D-4438-A6F1-8F43EA4889B8}" type="presParOf" srcId="{C8E77019-31A8-4836-BDE5-A0B0E146E229}" destId="{C8CCC9C5-31C7-415D-AB64-37E5F6EA82C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8F36E29E-03E5-4567-A4C0-DCD3CFC9432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MX"/>
        </a:p>
      </dgm:t>
    </dgm:pt>
    <dgm:pt modelId="{1BEEF517-0A96-463C-A203-79AB4CD33DB1}">
      <dgm:prSet phldrT="[Texto]" custT="1"/>
      <dgm:spPr/>
      <dgm:t>
        <a:bodyPr/>
        <a:lstStyle/>
        <a:p>
          <a:pPr algn="just"/>
          <a:r>
            <a:rPr lang="es-MX" sz="1800" dirty="0">
              <a:solidFill>
                <a:schemeClr val="tx1"/>
              </a:solidFill>
              <a:latin typeface="+mn-lt"/>
              <a:cs typeface="Arial" panose="020B0604020202020204" pitchFamily="34" charset="0"/>
            </a:rPr>
            <a:t>Los elementos a demostrarse en esta hipótesis son: </a:t>
          </a:r>
        </a:p>
        <a:p>
          <a:pPr algn="just"/>
          <a:r>
            <a:rPr lang="es-MX" sz="1800" dirty="0">
              <a:solidFill>
                <a:schemeClr val="tx1"/>
              </a:solidFill>
              <a:latin typeface="+mn-lt"/>
              <a:cs typeface="Arial" panose="020B0604020202020204" pitchFamily="34" charset="0"/>
            </a:rPr>
            <a:t>a) Hechos que se consideren como constitutivos de recepción o uso de recursos de procedencia ilícita o recursos públicos en las campañas. </a:t>
          </a:r>
        </a:p>
        <a:p>
          <a:pPr algn="just"/>
          <a:r>
            <a:rPr lang="es-MX" sz="1800" dirty="0">
              <a:solidFill>
                <a:schemeClr val="tx1"/>
              </a:solidFill>
              <a:latin typeface="+mn-lt"/>
              <a:cs typeface="Arial" panose="020B0604020202020204" pitchFamily="34" charset="0"/>
            </a:rPr>
            <a:t>b) Comprobación de manera objetiva y material del hecho de la recepción o uso de recursos de procedencia ilícita o públicos en campaña. </a:t>
          </a:r>
        </a:p>
        <a:p>
          <a:pPr algn="just"/>
          <a:r>
            <a:rPr lang="es-MX" sz="1800" dirty="0">
              <a:solidFill>
                <a:schemeClr val="tx1"/>
              </a:solidFill>
              <a:latin typeface="+mn-lt"/>
              <a:cs typeface="Arial" panose="020B0604020202020204" pitchFamily="34" charset="0"/>
            </a:rPr>
            <a:t>c) Dichas infracciones deben ser graves, dolosas y determinantes. </a:t>
          </a:r>
        </a:p>
      </dgm:t>
    </dgm:pt>
    <dgm:pt modelId="{6A881432-3C5F-43A2-A58F-BE5283409F3F}" type="parTrans" cxnId="{9E2F3950-4BD2-48A8-9F5B-1B550CE33280}">
      <dgm:prSet/>
      <dgm:spPr/>
      <dgm:t>
        <a:bodyPr/>
        <a:lstStyle/>
        <a:p>
          <a:endParaRPr lang="es-MX">
            <a:latin typeface="Arial" panose="020B0604020202020204" pitchFamily="34" charset="0"/>
            <a:cs typeface="Arial" panose="020B0604020202020204" pitchFamily="34" charset="0"/>
          </a:endParaRPr>
        </a:p>
      </dgm:t>
    </dgm:pt>
    <dgm:pt modelId="{B1481511-E84C-4D66-8426-2E58F331D9A0}" type="sibTrans" cxnId="{9E2F3950-4BD2-48A8-9F5B-1B550CE33280}">
      <dgm:prSet/>
      <dgm:spPr/>
      <dgm:t>
        <a:bodyPr/>
        <a:lstStyle/>
        <a:p>
          <a:endParaRPr lang="es-MX">
            <a:latin typeface="Arial" panose="020B0604020202020204" pitchFamily="34" charset="0"/>
            <a:cs typeface="Arial" panose="020B0604020202020204" pitchFamily="34" charset="0"/>
          </a:endParaRPr>
        </a:p>
      </dgm:t>
    </dgm:pt>
    <dgm:pt modelId="{96CF19E2-63AD-462F-B09C-5200841AC688}">
      <dgm:prSet custT="1"/>
      <dgm:spPr>
        <a:solidFill>
          <a:schemeClr val="accent1">
            <a:lumMod val="40000"/>
            <a:lumOff val="60000"/>
          </a:schemeClr>
        </a:solidFill>
      </dgm:spPr>
      <dgm:t>
        <a:bodyPr/>
        <a:lstStyle/>
        <a:p>
          <a:pPr algn="just"/>
          <a:r>
            <a:rPr lang="es-MX" sz="1800" dirty="0">
              <a:solidFill>
                <a:schemeClr val="tx1"/>
              </a:solidFill>
              <a:latin typeface="+mn-lt"/>
              <a:cs typeface="Arial" panose="020B0604020202020204" pitchFamily="34" charset="0"/>
            </a:rPr>
            <a:t>El bien jurídico que protege es el de </a:t>
          </a:r>
          <a:r>
            <a:rPr lang="es-MX" sz="1800" b="1" dirty="0">
              <a:solidFill>
                <a:schemeClr val="tx1"/>
              </a:solidFill>
              <a:latin typeface="+mn-lt"/>
              <a:cs typeface="Arial" panose="020B0604020202020204" pitchFamily="34" charset="0"/>
            </a:rPr>
            <a:t>equidad</a:t>
          </a:r>
          <a:r>
            <a:rPr lang="es-MX" sz="1800" dirty="0">
              <a:solidFill>
                <a:schemeClr val="tx1"/>
              </a:solidFill>
              <a:latin typeface="+mn-lt"/>
              <a:cs typeface="Arial" panose="020B0604020202020204" pitchFamily="34" charset="0"/>
            </a:rPr>
            <a:t>, teniendo como objetivo evitar situaciones que beneficien o afecten a alguno de los candidatos (as) y partidos políticos de manera indebida.</a:t>
          </a:r>
        </a:p>
      </dgm:t>
    </dgm:pt>
    <dgm:pt modelId="{BB230BD6-4859-44CB-8899-3DED84002A17}" type="parTrans" cxnId="{1685C658-D86E-4AB0-AD19-0DEEB0F9F319}">
      <dgm:prSet/>
      <dgm:spPr/>
      <dgm:t>
        <a:bodyPr/>
        <a:lstStyle/>
        <a:p>
          <a:endParaRPr lang="es-MX">
            <a:latin typeface="Arial" panose="020B0604020202020204" pitchFamily="34" charset="0"/>
            <a:cs typeface="Arial" panose="020B0604020202020204" pitchFamily="34" charset="0"/>
          </a:endParaRPr>
        </a:p>
      </dgm:t>
    </dgm:pt>
    <dgm:pt modelId="{2BF3E831-B5F4-46B1-AD6D-4EFA41EB5094}" type="sibTrans" cxnId="{1685C658-D86E-4AB0-AD19-0DEEB0F9F319}">
      <dgm:prSet/>
      <dgm:spPr>
        <a:solidFill>
          <a:schemeClr val="accent1">
            <a:lumMod val="50000"/>
            <a:alpha val="90000"/>
          </a:schemeClr>
        </a:solidFill>
        <a:ln>
          <a:solidFill>
            <a:schemeClr val="accent1">
              <a:lumMod val="50000"/>
              <a:alpha val="90000"/>
            </a:schemeClr>
          </a:solidFill>
        </a:ln>
      </dgm:spPr>
      <dgm:t>
        <a:bodyPr/>
        <a:lstStyle/>
        <a:p>
          <a:endParaRPr lang="es-MX">
            <a:latin typeface="Arial" panose="020B0604020202020204" pitchFamily="34" charset="0"/>
            <a:cs typeface="Arial" panose="020B0604020202020204" pitchFamily="34" charset="0"/>
          </a:endParaRPr>
        </a:p>
      </dgm:t>
    </dgm:pt>
    <dgm:pt modelId="{C8E77019-31A8-4836-BDE5-A0B0E146E229}" type="pres">
      <dgm:prSet presAssocID="{8F36E29E-03E5-4567-A4C0-DCD3CFC94325}" presName="outerComposite" presStyleCnt="0">
        <dgm:presLayoutVars>
          <dgm:chMax val="5"/>
          <dgm:dir/>
          <dgm:resizeHandles val="exact"/>
        </dgm:presLayoutVars>
      </dgm:prSet>
      <dgm:spPr/>
    </dgm:pt>
    <dgm:pt modelId="{49003884-2897-4512-8F10-80FC8B322F9B}" type="pres">
      <dgm:prSet presAssocID="{8F36E29E-03E5-4567-A4C0-DCD3CFC94325}" presName="dummyMaxCanvas" presStyleCnt="0">
        <dgm:presLayoutVars/>
      </dgm:prSet>
      <dgm:spPr/>
    </dgm:pt>
    <dgm:pt modelId="{5AB6C2D9-8480-4CD6-86C5-DF70B51511A2}" type="pres">
      <dgm:prSet presAssocID="{8F36E29E-03E5-4567-A4C0-DCD3CFC94325}" presName="TwoNodes_1" presStyleLbl="node1" presStyleIdx="0" presStyleCnt="2" custScaleY="50871" custLinFactNeighborX="822" custLinFactNeighborY="-28311">
        <dgm:presLayoutVars>
          <dgm:bulletEnabled val="1"/>
        </dgm:presLayoutVars>
      </dgm:prSet>
      <dgm:spPr/>
    </dgm:pt>
    <dgm:pt modelId="{C06416C1-D1FF-4A67-953E-0F52230B1DE6}" type="pres">
      <dgm:prSet presAssocID="{8F36E29E-03E5-4567-A4C0-DCD3CFC94325}" presName="TwoNodes_2" presStyleLbl="node1" presStyleIdx="1" presStyleCnt="2" custScaleY="141375" custLinFactNeighborX="-651" custLinFactNeighborY="-18386">
        <dgm:presLayoutVars>
          <dgm:bulletEnabled val="1"/>
        </dgm:presLayoutVars>
      </dgm:prSet>
      <dgm:spPr/>
    </dgm:pt>
    <dgm:pt modelId="{98CD2EC6-5BDA-463A-AD47-F6840E22E5D8}" type="pres">
      <dgm:prSet presAssocID="{8F36E29E-03E5-4567-A4C0-DCD3CFC94325}" presName="TwoConn_1-2" presStyleLbl="fgAccFollowNode1" presStyleIdx="0" presStyleCnt="1" custLinFactNeighborX="906" custLinFactNeighborY="-77030">
        <dgm:presLayoutVars>
          <dgm:bulletEnabled val="1"/>
        </dgm:presLayoutVars>
      </dgm:prSet>
      <dgm:spPr/>
    </dgm:pt>
    <dgm:pt modelId="{B797B38C-52DE-4755-BE66-F26E4E5E5967}" type="pres">
      <dgm:prSet presAssocID="{8F36E29E-03E5-4567-A4C0-DCD3CFC94325}" presName="TwoNodes_1_text" presStyleLbl="node1" presStyleIdx="1" presStyleCnt="2">
        <dgm:presLayoutVars>
          <dgm:bulletEnabled val="1"/>
        </dgm:presLayoutVars>
      </dgm:prSet>
      <dgm:spPr/>
    </dgm:pt>
    <dgm:pt modelId="{E8F37BE7-90A5-4B0D-8FD0-348D90BDC78C}" type="pres">
      <dgm:prSet presAssocID="{8F36E29E-03E5-4567-A4C0-DCD3CFC94325}" presName="TwoNodes_2_text" presStyleLbl="node1" presStyleIdx="1" presStyleCnt="2">
        <dgm:presLayoutVars>
          <dgm:bulletEnabled val="1"/>
        </dgm:presLayoutVars>
      </dgm:prSet>
      <dgm:spPr/>
    </dgm:pt>
  </dgm:ptLst>
  <dgm:cxnLst>
    <dgm:cxn modelId="{F3DFD360-5031-4D44-BC3F-528ACC2308C1}" type="presOf" srcId="{1BEEF517-0A96-463C-A203-79AB4CD33DB1}" destId="{C06416C1-D1FF-4A67-953E-0F52230B1DE6}" srcOrd="0" destOrd="0" presId="urn:microsoft.com/office/officeart/2005/8/layout/vProcess5"/>
    <dgm:cxn modelId="{EE838A42-12E6-4D9A-B2A6-49369C91FBA2}" type="presOf" srcId="{1BEEF517-0A96-463C-A203-79AB4CD33DB1}" destId="{E8F37BE7-90A5-4B0D-8FD0-348D90BDC78C}" srcOrd="1" destOrd="0" presId="urn:microsoft.com/office/officeart/2005/8/layout/vProcess5"/>
    <dgm:cxn modelId="{9E2F3950-4BD2-48A8-9F5B-1B550CE33280}" srcId="{8F36E29E-03E5-4567-A4C0-DCD3CFC94325}" destId="{1BEEF517-0A96-463C-A203-79AB4CD33DB1}" srcOrd="1" destOrd="0" parTransId="{6A881432-3C5F-43A2-A58F-BE5283409F3F}" sibTransId="{B1481511-E84C-4D66-8426-2E58F331D9A0}"/>
    <dgm:cxn modelId="{88A93D55-DE0C-4818-8CDF-5014D15C5F93}" type="presOf" srcId="{8F36E29E-03E5-4567-A4C0-DCD3CFC94325}" destId="{C8E77019-31A8-4836-BDE5-A0B0E146E229}" srcOrd="0" destOrd="0" presId="urn:microsoft.com/office/officeart/2005/8/layout/vProcess5"/>
    <dgm:cxn modelId="{1685C658-D86E-4AB0-AD19-0DEEB0F9F319}" srcId="{8F36E29E-03E5-4567-A4C0-DCD3CFC94325}" destId="{96CF19E2-63AD-462F-B09C-5200841AC688}" srcOrd="0" destOrd="0" parTransId="{BB230BD6-4859-44CB-8899-3DED84002A17}" sibTransId="{2BF3E831-B5F4-46B1-AD6D-4EFA41EB5094}"/>
    <dgm:cxn modelId="{8BA5F3A5-6B88-4ECA-A466-D81EC140B472}" type="presOf" srcId="{96CF19E2-63AD-462F-B09C-5200841AC688}" destId="{B797B38C-52DE-4755-BE66-F26E4E5E5967}" srcOrd="1" destOrd="0" presId="urn:microsoft.com/office/officeart/2005/8/layout/vProcess5"/>
    <dgm:cxn modelId="{1530EBB0-ECE2-4915-81B8-DB4351AAFB6A}" type="presOf" srcId="{96CF19E2-63AD-462F-B09C-5200841AC688}" destId="{5AB6C2D9-8480-4CD6-86C5-DF70B51511A2}" srcOrd="0" destOrd="0" presId="urn:microsoft.com/office/officeart/2005/8/layout/vProcess5"/>
    <dgm:cxn modelId="{C5D10FFF-6D62-4C9C-9314-19F864C2A035}" type="presOf" srcId="{2BF3E831-B5F4-46B1-AD6D-4EFA41EB5094}" destId="{98CD2EC6-5BDA-463A-AD47-F6840E22E5D8}" srcOrd="0" destOrd="0" presId="urn:microsoft.com/office/officeart/2005/8/layout/vProcess5"/>
    <dgm:cxn modelId="{714756E5-743B-4C16-A871-99C0469DAC11}" type="presParOf" srcId="{C8E77019-31A8-4836-BDE5-A0B0E146E229}" destId="{49003884-2897-4512-8F10-80FC8B322F9B}" srcOrd="0" destOrd="0" presId="urn:microsoft.com/office/officeart/2005/8/layout/vProcess5"/>
    <dgm:cxn modelId="{8525EDD7-7176-4C3B-8892-E4C1EBD07222}" type="presParOf" srcId="{C8E77019-31A8-4836-BDE5-A0B0E146E229}" destId="{5AB6C2D9-8480-4CD6-86C5-DF70B51511A2}" srcOrd="1" destOrd="0" presId="urn:microsoft.com/office/officeart/2005/8/layout/vProcess5"/>
    <dgm:cxn modelId="{5FF430F0-0877-45E6-9FDA-379C63DDD6C8}" type="presParOf" srcId="{C8E77019-31A8-4836-BDE5-A0B0E146E229}" destId="{C06416C1-D1FF-4A67-953E-0F52230B1DE6}" srcOrd="2" destOrd="0" presId="urn:microsoft.com/office/officeart/2005/8/layout/vProcess5"/>
    <dgm:cxn modelId="{B5819889-212E-48EA-8474-690EF7ECECEA}" type="presParOf" srcId="{C8E77019-31A8-4836-BDE5-A0B0E146E229}" destId="{98CD2EC6-5BDA-463A-AD47-F6840E22E5D8}" srcOrd="3" destOrd="0" presId="urn:microsoft.com/office/officeart/2005/8/layout/vProcess5"/>
    <dgm:cxn modelId="{32E1BD14-CDA2-4FD3-A133-CB0809D7852F}" type="presParOf" srcId="{C8E77019-31A8-4836-BDE5-A0B0E146E229}" destId="{B797B38C-52DE-4755-BE66-F26E4E5E5967}" srcOrd="4" destOrd="0" presId="urn:microsoft.com/office/officeart/2005/8/layout/vProcess5"/>
    <dgm:cxn modelId="{3A0A1F3C-BC03-4EE2-A661-43B6412E45DF}" type="presParOf" srcId="{C8E77019-31A8-4836-BDE5-A0B0E146E229}" destId="{E8F37BE7-90A5-4B0D-8FD0-348D90BDC78C}"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A5232A47-7F84-447C-B3FE-BE311EA2C503}" type="doc">
      <dgm:prSet loTypeId="urn:microsoft.com/office/officeart/2005/8/layout/gear1" loCatId="relationship" qsTypeId="urn:microsoft.com/office/officeart/2005/8/quickstyle/simple2" qsCatId="simple" csTypeId="urn:microsoft.com/office/officeart/2005/8/colors/accent1_2" csCatId="accent1" phldr="1"/>
      <dgm:spPr/>
      <dgm:t>
        <a:bodyPr/>
        <a:lstStyle/>
        <a:p>
          <a:endParaRPr lang="es-MX"/>
        </a:p>
      </dgm:t>
    </dgm:pt>
    <dgm:pt modelId="{E378176A-3207-40FC-9F20-5ABB59D810AB}">
      <dgm:prSet phldrT="[Texto]"/>
      <dgm:spPr/>
      <dgm:t>
        <a:bodyPr/>
        <a:lstStyle/>
        <a:p>
          <a:r>
            <a:rPr lang="es-ES" b="1" dirty="0">
              <a:latin typeface="+mn-lt"/>
              <a:cs typeface="Arial" panose="020B0604020202020204" pitchFamily="34" charset="0"/>
            </a:rPr>
            <a:t>Comprobación plena del hecho que se estima violatorio</a:t>
          </a:r>
          <a:endParaRPr lang="es-MX" b="1" dirty="0">
            <a:latin typeface="+mn-lt"/>
            <a:cs typeface="Arial" panose="020B0604020202020204" pitchFamily="34" charset="0"/>
          </a:endParaRPr>
        </a:p>
      </dgm:t>
    </dgm:pt>
    <dgm:pt modelId="{B0045312-7E5E-42C4-B85E-11E5FC817A71}" type="parTrans" cxnId="{79B4A2BB-14DD-4C10-9BE6-429DE06FB421}">
      <dgm:prSet/>
      <dgm:spPr/>
      <dgm:t>
        <a:bodyPr/>
        <a:lstStyle/>
        <a:p>
          <a:endParaRPr lang="es-MX">
            <a:latin typeface="+mn-lt"/>
            <a:cs typeface="Arial" panose="020B0604020202020204" pitchFamily="34" charset="0"/>
          </a:endParaRPr>
        </a:p>
      </dgm:t>
    </dgm:pt>
    <dgm:pt modelId="{EE412AEA-E367-489C-8245-9911FC2D2DB7}" type="sibTrans" cxnId="{79B4A2BB-14DD-4C10-9BE6-429DE06FB421}">
      <dgm:prSet/>
      <dgm:spPr/>
      <dgm:t>
        <a:bodyPr/>
        <a:lstStyle/>
        <a:p>
          <a:endParaRPr lang="es-MX">
            <a:latin typeface="+mn-lt"/>
            <a:cs typeface="Arial" panose="020B0604020202020204" pitchFamily="34" charset="0"/>
          </a:endParaRPr>
        </a:p>
      </dgm:t>
    </dgm:pt>
    <dgm:pt modelId="{329DAB42-A906-4051-A649-A4F09C6936D0}">
      <dgm:prSet phldrT="[Texto]"/>
      <dgm:spPr/>
      <dgm:t>
        <a:bodyPr/>
        <a:lstStyle/>
        <a:p>
          <a:r>
            <a:rPr lang="es-ES" b="1" dirty="0">
              <a:latin typeface="+mn-lt"/>
              <a:cs typeface="Arial" panose="020B0604020202020204" pitchFamily="34" charset="0"/>
            </a:rPr>
            <a:t>Un hecho que se estime violatorio de algún principio o precepto constitucional</a:t>
          </a:r>
          <a:endParaRPr lang="es-MX" b="1" dirty="0">
            <a:latin typeface="+mn-lt"/>
            <a:cs typeface="Arial" panose="020B0604020202020204" pitchFamily="34" charset="0"/>
          </a:endParaRPr>
        </a:p>
      </dgm:t>
    </dgm:pt>
    <dgm:pt modelId="{6D594ADE-7F4C-41DC-A21F-7C318237CB2D}" type="parTrans" cxnId="{8994FD1F-2AB6-4A0A-B930-00102B09106C}">
      <dgm:prSet/>
      <dgm:spPr/>
      <dgm:t>
        <a:bodyPr/>
        <a:lstStyle/>
        <a:p>
          <a:endParaRPr lang="es-MX">
            <a:latin typeface="+mn-lt"/>
            <a:cs typeface="Arial" panose="020B0604020202020204" pitchFamily="34" charset="0"/>
          </a:endParaRPr>
        </a:p>
      </dgm:t>
    </dgm:pt>
    <dgm:pt modelId="{346E3502-F8B2-40F1-B6FA-7B2B9E20F910}" type="sibTrans" cxnId="{8994FD1F-2AB6-4A0A-B930-00102B09106C}">
      <dgm:prSet/>
      <dgm:spPr/>
      <dgm:t>
        <a:bodyPr/>
        <a:lstStyle/>
        <a:p>
          <a:endParaRPr lang="es-MX">
            <a:latin typeface="+mn-lt"/>
            <a:cs typeface="Arial" panose="020B0604020202020204" pitchFamily="34" charset="0"/>
          </a:endParaRPr>
        </a:p>
      </dgm:t>
    </dgm:pt>
    <dgm:pt modelId="{49FFFBE0-0E0D-4C5F-A2E9-03F27D25A95E}">
      <dgm:prSet phldrT="[Texto]" custT="1"/>
      <dgm:spPr/>
      <dgm:t>
        <a:bodyPr/>
        <a:lstStyle/>
        <a:p>
          <a:r>
            <a:rPr lang="es-ES" sz="1400" b="1" dirty="0">
              <a:latin typeface="+mn-lt"/>
              <a:cs typeface="Arial" panose="020B0604020202020204" pitchFamily="34" charset="0"/>
            </a:rPr>
            <a:t>El grado de afectación que la violación al principio o precepto constitucional hubiese producido dentro del proceso electoral</a:t>
          </a:r>
          <a:endParaRPr lang="es-MX" sz="1400" b="1" dirty="0">
            <a:latin typeface="+mn-lt"/>
            <a:cs typeface="Arial" panose="020B0604020202020204" pitchFamily="34" charset="0"/>
          </a:endParaRPr>
        </a:p>
      </dgm:t>
    </dgm:pt>
    <dgm:pt modelId="{FD99AD51-6251-4D82-BE57-C55455F018FF}" type="sibTrans" cxnId="{0C07F47D-4A3D-4DAC-B8FB-716759B9D486}">
      <dgm:prSet/>
      <dgm:spPr/>
      <dgm:t>
        <a:bodyPr/>
        <a:lstStyle/>
        <a:p>
          <a:endParaRPr lang="es-MX">
            <a:latin typeface="+mn-lt"/>
            <a:cs typeface="Arial" panose="020B0604020202020204" pitchFamily="34" charset="0"/>
          </a:endParaRPr>
        </a:p>
      </dgm:t>
    </dgm:pt>
    <dgm:pt modelId="{66FD3785-68AC-48ED-A67C-38DD2DEA45F1}" type="parTrans" cxnId="{0C07F47D-4A3D-4DAC-B8FB-716759B9D486}">
      <dgm:prSet/>
      <dgm:spPr/>
      <dgm:t>
        <a:bodyPr/>
        <a:lstStyle/>
        <a:p>
          <a:endParaRPr lang="es-MX">
            <a:latin typeface="+mn-lt"/>
            <a:cs typeface="Arial" panose="020B0604020202020204" pitchFamily="34" charset="0"/>
          </a:endParaRPr>
        </a:p>
      </dgm:t>
    </dgm:pt>
    <dgm:pt modelId="{97BE8E82-ADF3-4ADF-801F-8140AFBC763E}">
      <dgm:prSet phldrT="[Texto]"/>
      <dgm:spPr/>
      <dgm:t>
        <a:bodyPr/>
        <a:lstStyle/>
        <a:p>
          <a:endParaRPr lang="es-ES">
            <a:latin typeface="+mn-lt"/>
            <a:cs typeface="Arial" panose="020B0604020202020204" pitchFamily="34" charset="0"/>
          </a:endParaRPr>
        </a:p>
      </dgm:t>
    </dgm:pt>
    <dgm:pt modelId="{5119F036-576B-403C-9ED7-20700A02B0B8}" type="parTrans" cxnId="{059C2245-023A-4172-9A09-861D23EBD2DE}">
      <dgm:prSet/>
      <dgm:spPr/>
      <dgm:t>
        <a:bodyPr/>
        <a:lstStyle/>
        <a:p>
          <a:endParaRPr lang="es-MX">
            <a:latin typeface="+mn-lt"/>
            <a:cs typeface="Arial" panose="020B0604020202020204" pitchFamily="34" charset="0"/>
          </a:endParaRPr>
        </a:p>
      </dgm:t>
    </dgm:pt>
    <dgm:pt modelId="{CD4DBC57-589C-40FD-8982-0211818ABD18}" type="sibTrans" cxnId="{059C2245-023A-4172-9A09-861D23EBD2DE}">
      <dgm:prSet/>
      <dgm:spPr/>
      <dgm:t>
        <a:bodyPr/>
        <a:lstStyle/>
        <a:p>
          <a:endParaRPr lang="es-MX">
            <a:latin typeface="+mn-lt"/>
            <a:cs typeface="Arial" panose="020B0604020202020204" pitchFamily="34" charset="0"/>
          </a:endParaRPr>
        </a:p>
      </dgm:t>
    </dgm:pt>
    <dgm:pt modelId="{F1F47276-7EF5-40A8-A16B-47E6985FEA27}">
      <dgm:prSet custT="1"/>
      <dgm:spPr>
        <a:solidFill>
          <a:schemeClr val="accent1">
            <a:lumMod val="75000"/>
            <a:alpha val="90000"/>
          </a:schemeClr>
        </a:solidFill>
      </dgm:spPr>
      <dgm:t>
        <a:bodyPr/>
        <a:lstStyle/>
        <a:p>
          <a:pPr algn="just"/>
          <a:r>
            <a:rPr lang="es-ES" sz="1400" b="1" dirty="0">
              <a:solidFill>
                <a:schemeClr val="bg1"/>
              </a:solidFill>
              <a:latin typeface="+mn-lt"/>
              <a:cs typeface="Arial" panose="020B0604020202020204" pitchFamily="34" charset="0"/>
            </a:rPr>
            <a:t>Que la infracción respectiva resulte cualitativa o cuantitativamente determinante para invalidar la elección de que se trate.</a:t>
          </a:r>
          <a:endParaRPr lang="es-MX" sz="1400" b="1" dirty="0">
            <a:solidFill>
              <a:schemeClr val="bg1"/>
            </a:solidFill>
            <a:latin typeface="+mn-lt"/>
            <a:cs typeface="Arial" panose="020B0604020202020204" pitchFamily="34" charset="0"/>
          </a:endParaRPr>
        </a:p>
      </dgm:t>
    </dgm:pt>
    <dgm:pt modelId="{DA496DB7-9E42-4FC0-A407-F3A048B6694C}" type="parTrans" cxnId="{569F018A-D183-4582-8581-A5ECB79B3ED1}">
      <dgm:prSet/>
      <dgm:spPr/>
      <dgm:t>
        <a:bodyPr/>
        <a:lstStyle/>
        <a:p>
          <a:endParaRPr lang="es-MX">
            <a:latin typeface="+mn-lt"/>
            <a:cs typeface="Arial" panose="020B0604020202020204" pitchFamily="34" charset="0"/>
          </a:endParaRPr>
        </a:p>
      </dgm:t>
    </dgm:pt>
    <dgm:pt modelId="{5339B4D1-3211-499D-9232-8595FD242032}" type="sibTrans" cxnId="{569F018A-D183-4582-8581-A5ECB79B3ED1}">
      <dgm:prSet/>
      <dgm:spPr/>
      <dgm:t>
        <a:bodyPr/>
        <a:lstStyle/>
        <a:p>
          <a:endParaRPr lang="es-MX">
            <a:latin typeface="+mn-lt"/>
            <a:cs typeface="Arial" panose="020B0604020202020204" pitchFamily="34" charset="0"/>
          </a:endParaRPr>
        </a:p>
      </dgm:t>
    </dgm:pt>
    <dgm:pt modelId="{264B68F9-09EF-4B35-92DF-5C452875179D}" type="pres">
      <dgm:prSet presAssocID="{A5232A47-7F84-447C-B3FE-BE311EA2C503}" presName="composite" presStyleCnt="0">
        <dgm:presLayoutVars>
          <dgm:chMax val="3"/>
          <dgm:animLvl val="lvl"/>
          <dgm:resizeHandles val="exact"/>
        </dgm:presLayoutVars>
      </dgm:prSet>
      <dgm:spPr/>
    </dgm:pt>
    <dgm:pt modelId="{C19A2FEB-C26C-433A-912E-F81A99A14188}" type="pres">
      <dgm:prSet presAssocID="{49FFFBE0-0E0D-4C5F-A2E9-03F27D25A95E}" presName="gear1" presStyleLbl="node1" presStyleIdx="0" presStyleCnt="3">
        <dgm:presLayoutVars>
          <dgm:chMax val="1"/>
          <dgm:bulletEnabled val="1"/>
        </dgm:presLayoutVars>
      </dgm:prSet>
      <dgm:spPr/>
    </dgm:pt>
    <dgm:pt modelId="{2FAADE73-9B41-442A-8E00-341858A96470}" type="pres">
      <dgm:prSet presAssocID="{49FFFBE0-0E0D-4C5F-A2E9-03F27D25A95E}" presName="gear1srcNode" presStyleLbl="node1" presStyleIdx="0" presStyleCnt="3"/>
      <dgm:spPr/>
    </dgm:pt>
    <dgm:pt modelId="{C4A2A211-6E51-4896-A8AA-FDD865FE0055}" type="pres">
      <dgm:prSet presAssocID="{49FFFBE0-0E0D-4C5F-A2E9-03F27D25A95E}" presName="gear1dstNode" presStyleLbl="node1" presStyleIdx="0" presStyleCnt="3"/>
      <dgm:spPr/>
    </dgm:pt>
    <dgm:pt modelId="{549805FA-27A8-40CC-A8F1-B3C652DF95E2}" type="pres">
      <dgm:prSet presAssocID="{49FFFBE0-0E0D-4C5F-A2E9-03F27D25A95E}" presName="gear1ch" presStyleLbl="fgAcc1" presStyleIdx="0" presStyleCnt="1" custScaleX="152937" custLinFactX="-13671" custLinFactNeighborX="-100000" custLinFactNeighborY="-10428">
        <dgm:presLayoutVars>
          <dgm:chMax val="0"/>
          <dgm:bulletEnabled val="1"/>
        </dgm:presLayoutVars>
      </dgm:prSet>
      <dgm:spPr/>
    </dgm:pt>
    <dgm:pt modelId="{D3DE015E-11D3-418F-98C2-14965170B954}" type="pres">
      <dgm:prSet presAssocID="{E378176A-3207-40FC-9F20-5ABB59D810AB}" presName="gear2" presStyleLbl="node1" presStyleIdx="1" presStyleCnt="3">
        <dgm:presLayoutVars>
          <dgm:chMax val="1"/>
          <dgm:bulletEnabled val="1"/>
        </dgm:presLayoutVars>
      </dgm:prSet>
      <dgm:spPr/>
    </dgm:pt>
    <dgm:pt modelId="{123EB484-0CAC-4CA6-B6C6-B50893E081A4}" type="pres">
      <dgm:prSet presAssocID="{E378176A-3207-40FC-9F20-5ABB59D810AB}" presName="gear2srcNode" presStyleLbl="node1" presStyleIdx="1" presStyleCnt="3"/>
      <dgm:spPr/>
    </dgm:pt>
    <dgm:pt modelId="{29A249CF-15D8-44DE-8BED-ADE30EA3A56F}" type="pres">
      <dgm:prSet presAssocID="{E378176A-3207-40FC-9F20-5ABB59D810AB}" presName="gear2dstNode" presStyleLbl="node1" presStyleIdx="1" presStyleCnt="3"/>
      <dgm:spPr/>
    </dgm:pt>
    <dgm:pt modelId="{AF52C3EC-0C83-4648-8070-4BA84C9E1FB7}" type="pres">
      <dgm:prSet presAssocID="{329DAB42-A906-4051-A649-A4F09C6936D0}" presName="gear3" presStyleLbl="node1" presStyleIdx="2" presStyleCnt="3"/>
      <dgm:spPr/>
    </dgm:pt>
    <dgm:pt modelId="{7A7F5279-3D0C-4201-9228-6C949460C193}" type="pres">
      <dgm:prSet presAssocID="{329DAB42-A906-4051-A649-A4F09C6936D0}" presName="gear3tx" presStyleLbl="node1" presStyleIdx="2" presStyleCnt="3">
        <dgm:presLayoutVars>
          <dgm:chMax val="1"/>
          <dgm:bulletEnabled val="1"/>
        </dgm:presLayoutVars>
      </dgm:prSet>
      <dgm:spPr/>
    </dgm:pt>
    <dgm:pt modelId="{69DCA348-9466-423C-8C66-100398A231F2}" type="pres">
      <dgm:prSet presAssocID="{329DAB42-A906-4051-A649-A4F09C6936D0}" presName="gear3srcNode" presStyleLbl="node1" presStyleIdx="2" presStyleCnt="3"/>
      <dgm:spPr/>
    </dgm:pt>
    <dgm:pt modelId="{8C8FEDF1-AE2D-4B71-BC8D-345F67CE4B48}" type="pres">
      <dgm:prSet presAssocID="{329DAB42-A906-4051-A649-A4F09C6936D0}" presName="gear3dstNode" presStyleLbl="node1" presStyleIdx="2" presStyleCnt="3"/>
      <dgm:spPr/>
    </dgm:pt>
    <dgm:pt modelId="{18FDAA27-DF6D-4DD3-B0BE-BAB58E59DC13}" type="pres">
      <dgm:prSet presAssocID="{FD99AD51-6251-4D82-BE57-C55455F018FF}" presName="connector1" presStyleLbl="sibTrans2D1" presStyleIdx="0" presStyleCnt="3" custScaleX="101403"/>
      <dgm:spPr/>
    </dgm:pt>
    <dgm:pt modelId="{E04DA77C-77D0-4D0B-A7C3-7FE0B845C49D}" type="pres">
      <dgm:prSet presAssocID="{EE412AEA-E367-489C-8245-9911FC2D2DB7}" presName="connector2" presStyleLbl="sibTrans2D1" presStyleIdx="1" presStyleCnt="3"/>
      <dgm:spPr/>
    </dgm:pt>
    <dgm:pt modelId="{BCC8E167-7656-41E8-B7A8-B06C4DDABDDB}" type="pres">
      <dgm:prSet presAssocID="{346E3502-F8B2-40F1-B6FA-7B2B9E20F910}" presName="connector3" presStyleLbl="sibTrans2D1" presStyleIdx="2" presStyleCnt="3"/>
      <dgm:spPr/>
    </dgm:pt>
  </dgm:ptLst>
  <dgm:cxnLst>
    <dgm:cxn modelId="{9AC1A908-B9C8-401D-B339-BAA6F1EB382E}" type="presOf" srcId="{49FFFBE0-0E0D-4C5F-A2E9-03F27D25A95E}" destId="{C19A2FEB-C26C-433A-912E-F81A99A14188}" srcOrd="0" destOrd="0" presId="urn:microsoft.com/office/officeart/2005/8/layout/gear1"/>
    <dgm:cxn modelId="{A96C9714-341A-404A-AEF7-E231267D70A7}" type="presOf" srcId="{329DAB42-A906-4051-A649-A4F09C6936D0}" destId="{8C8FEDF1-AE2D-4B71-BC8D-345F67CE4B48}" srcOrd="3" destOrd="0" presId="urn:microsoft.com/office/officeart/2005/8/layout/gear1"/>
    <dgm:cxn modelId="{8994FD1F-2AB6-4A0A-B930-00102B09106C}" srcId="{A5232A47-7F84-447C-B3FE-BE311EA2C503}" destId="{329DAB42-A906-4051-A649-A4F09C6936D0}" srcOrd="2" destOrd="0" parTransId="{6D594ADE-7F4C-41DC-A21F-7C318237CB2D}" sibTransId="{346E3502-F8B2-40F1-B6FA-7B2B9E20F910}"/>
    <dgm:cxn modelId="{9A2D5F30-D84D-4C4D-9CFD-FDA31F6FBE6E}" type="presOf" srcId="{F1F47276-7EF5-40A8-A16B-47E6985FEA27}" destId="{549805FA-27A8-40CC-A8F1-B3C652DF95E2}" srcOrd="0" destOrd="0" presId="urn:microsoft.com/office/officeart/2005/8/layout/gear1"/>
    <dgm:cxn modelId="{E613173C-DE2D-4F28-A5EA-8C51052B233B}" type="presOf" srcId="{329DAB42-A906-4051-A649-A4F09C6936D0}" destId="{AF52C3EC-0C83-4648-8070-4BA84C9E1FB7}" srcOrd="0" destOrd="0" presId="urn:microsoft.com/office/officeart/2005/8/layout/gear1"/>
    <dgm:cxn modelId="{059C2245-023A-4172-9A09-861D23EBD2DE}" srcId="{A5232A47-7F84-447C-B3FE-BE311EA2C503}" destId="{97BE8E82-ADF3-4ADF-801F-8140AFBC763E}" srcOrd="3" destOrd="0" parTransId="{5119F036-576B-403C-9ED7-20700A02B0B8}" sibTransId="{CD4DBC57-589C-40FD-8982-0211818ABD18}"/>
    <dgm:cxn modelId="{1A301068-DD0B-4B3B-BA97-ACDB1F554D7B}" type="presOf" srcId="{329DAB42-A906-4051-A649-A4F09C6936D0}" destId="{7A7F5279-3D0C-4201-9228-6C949460C193}" srcOrd="1" destOrd="0" presId="urn:microsoft.com/office/officeart/2005/8/layout/gear1"/>
    <dgm:cxn modelId="{6D808C59-D7B2-48EF-94C6-8E7731CCF344}" type="presOf" srcId="{EE412AEA-E367-489C-8245-9911FC2D2DB7}" destId="{E04DA77C-77D0-4D0B-A7C3-7FE0B845C49D}" srcOrd="0" destOrd="0" presId="urn:microsoft.com/office/officeart/2005/8/layout/gear1"/>
    <dgm:cxn modelId="{0C07F47D-4A3D-4DAC-B8FB-716759B9D486}" srcId="{A5232A47-7F84-447C-B3FE-BE311EA2C503}" destId="{49FFFBE0-0E0D-4C5F-A2E9-03F27D25A95E}" srcOrd="0" destOrd="0" parTransId="{66FD3785-68AC-48ED-A67C-38DD2DEA45F1}" sibTransId="{FD99AD51-6251-4D82-BE57-C55455F018FF}"/>
    <dgm:cxn modelId="{569F018A-D183-4582-8581-A5ECB79B3ED1}" srcId="{49FFFBE0-0E0D-4C5F-A2E9-03F27D25A95E}" destId="{F1F47276-7EF5-40A8-A16B-47E6985FEA27}" srcOrd="0" destOrd="0" parTransId="{DA496DB7-9E42-4FC0-A407-F3A048B6694C}" sibTransId="{5339B4D1-3211-499D-9232-8595FD242032}"/>
    <dgm:cxn modelId="{802D8E93-F25C-42DB-A985-FED4110D911C}" type="presOf" srcId="{E378176A-3207-40FC-9F20-5ABB59D810AB}" destId="{123EB484-0CAC-4CA6-B6C6-B50893E081A4}" srcOrd="1" destOrd="0" presId="urn:microsoft.com/office/officeart/2005/8/layout/gear1"/>
    <dgm:cxn modelId="{B4B78AAA-FD59-4A8F-AB55-FC74DC56CCD2}" type="presOf" srcId="{329DAB42-A906-4051-A649-A4F09C6936D0}" destId="{69DCA348-9466-423C-8C66-100398A231F2}" srcOrd="2" destOrd="0" presId="urn:microsoft.com/office/officeart/2005/8/layout/gear1"/>
    <dgm:cxn modelId="{79B4A2BB-14DD-4C10-9BE6-429DE06FB421}" srcId="{A5232A47-7F84-447C-B3FE-BE311EA2C503}" destId="{E378176A-3207-40FC-9F20-5ABB59D810AB}" srcOrd="1" destOrd="0" parTransId="{B0045312-7E5E-42C4-B85E-11E5FC817A71}" sibTransId="{EE412AEA-E367-489C-8245-9911FC2D2DB7}"/>
    <dgm:cxn modelId="{044FB8C7-738A-4D20-860B-D961A06A0F74}" type="presOf" srcId="{49FFFBE0-0E0D-4C5F-A2E9-03F27D25A95E}" destId="{2FAADE73-9B41-442A-8E00-341858A96470}" srcOrd="1" destOrd="0" presId="urn:microsoft.com/office/officeart/2005/8/layout/gear1"/>
    <dgm:cxn modelId="{D13876D2-93E7-429C-A38D-FB68152AA78B}" type="presOf" srcId="{346E3502-F8B2-40F1-B6FA-7B2B9E20F910}" destId="{BCC8E167-7656-41E8-B7A8-B06C4DDABDDB}" srcOrd="0" destOrd="0" presId="urn:microsoft.com/office/officeart/2005/8/layout/gear1"/>
    <dgm:cxn modelId="{4D3715E6-6728-43FD-9B79-A6D5F30600EF}" type="presOf" srcId="{49FFFBE0-0E0D-4C5F-A2E9-03F27D25A95E}" destId="{C4A2A211-6E51-4896-A8AA-FDD865FE0055}" srcOrd="2" destOrd="0" presId="urn:microsoft.com/office/officeart/2005/8/layout/gear1"/>
    <dgm:cxn modelId="{354713E8-6136-494E-8C54-6B86FF608D25}" type="presOf" srcId="{E378176A-3207-40FC-9F20-5ABB59D810AB}" destId="{D3DE015E-11D3-418F-98C2-14965170B954}" srcOrd="0" destOrd="0" presId="urn:microsoft.com/office/officeart/2005/8/layout/gear1"/>
    <dgm:cxn modelId="{9BACF7EE-C083-41D4-AAA5-90574A4158A8}" type="presOf" srcId="{A5232A47-7F84-447C-B3FE-BE311EA2C503}" destId="{264B68F9-09EF-4B35-92DF-5C452875179D}" srcOrd="0" destOrd="0" presId="urn:microsoft.com/office/officeart/2005/8/layout/gear1"/>
    <dgm:cxn modelId="{E67F95FA-2122-4A41-B377-A3796AE0402E}" type="presOf" srcId="{FD99AD51-6251-4D82-BE57-C55455F018FF}" destId="{18FDAA27-DF6D-4DD3-B0BE-BAB58E59DC13}" srcOrd="0" destOrd="0" presId="urn:microsoft.com/office/officeart/2005/8/layout/gear1"/>
    <dgm:cxn modelId="{A05F4BFF-DF7D-4827-ACB7-61786E5B5CF2}" type="presOf" srcId="{E378176A-3207-40FC-9F20-5ABB59D810AB}" destId="{29A249CF-15D8-44DE-8BED-ADE30EA3A56F}" srcOrd="2" destOrd="0" presId="urn:microsoft.com/office/officeart/2005/8/layout/gear1"/>
    <dgm:cxn modelId="{4BB9BE1F-E387-45DD-B404-48838AD394AA}" type="presParOf" srcId="{264B68F9-09EF-4B35-92DF-5C452875179D}" destId="{C19A2FEB-C26C-433A-912E-F81A99A14188}" srcOrd="0" destOrd="0" presId="urn:microsoft.com/office/officeart/2005/8/layout/gear1"/>
    <dgm:cxn modelId="{F41D9BC4-D93F-4B3E-AD6B-16069806FECC}" type="presParOf" srcId="{264B68F9-09EF-4B35-92DF-5C452875179D}" destId="{2FAADE73-9B41-442A-8E00-341858A96470}" srcOrd="1" destOrd="0" presId="urn:microsoft.com/office/officeart/2005/8/layout/gear1"/>
    <dgm:cxn modelId="{9552A6F3-AF7D-464A-B572-1C24952A1B0A}" type="presParOf" srcId="{264B68F9-09EF-4B35-92DF-5C452875179D}" destId="{C4A2A211-6E51-4896-A8AA-FDD865FE0055}" srcOrd="2" destOrd="0" presId="urn:microsoft.com/office/officeart/2005/8/layout/gear1"/>
    <dgm:cxn modelId="{FF1CAEE3-E6B5-403C-996E-96CE1A79DC5E}" type="presParOf" srcId="{264B68F9-09EF-4B35-92DF-5C452875179D}" destId="{549805FA-27A8-40CC-A8F1-B3C652DF95E2}" srcOrd="3" destOrd="0" presId="urn:microsoft.com/office/officeart/2005/8/layout/gear1"/>
    <dgm:cxn modelId="{24150A0F-30EA-4A1A-84D3-B85102AF238F}" type="presParOf" srcId="{264B68F9-09EF-4B35-92DF-5C452875179D}" destId="{D3DE015E-11D3-418F-98C2-14965170B954}" srcOrd="4" destOrd="0" presId="urn:microsoft.com/office/officeart/2005/8/layout/gear1"/>
    <dgm:cxn modelId="{739CDEF4-3DD2-47BF-A4E0-CAE5018E2EDC}" type="presParOf" srcId="{264B68F9-09EF-4B35-92DF-5C452875179D}" destId="{123EB484-0CAC-4CA6-B6C6-B50893E081A4}" srcOrd="5" destOrd="0" presId="urn:microsoft.com/office/officeart/2005/8/layout/gear1"/>
    <dgm:cxn modelId="{7B2AADBD-3027-4269-AAB2-D3ADA716584D}" type="presParOf" srcId="{264B68F9-09EF-4B35-92DF-5C452875179D}" destId="{29A249CF-15D8-44DE-8BED-ADE30EA3A56F}" srcOrd="6" destOrd="0" presId="urn:microsoft.com/office/officeart/2005/8/layout/gear1"/>
    <dgm:cxn modelId="{8228A8B5-80F1-432B-BBE4-B214DE0E6F42}" type="presParOf" srcId="{264B68F9-09EF-4B35-92DF-5C452875179D}" destId="{AF52C3EC-0C83-4648-8070-4BA84C9E1FB7}" srcOrd="7" destOrd="0" presId="urn:microsoft.com/office/officeart/2005/8/layout/gear1"/>
    <dgm:cxn modelId="{97C13ACE-9674-4D76-9B9F-9634CB92FC13}" type="presParOf" srcId="{264B68F9-09EF-4B35-92DF-5C452875179D}" destId="{7A7F5279-3D0C-4201-9228-6C949460C193}" srcOrd="8" destOrd="0" presId="urn:microsoft.com/office/officeart/2005/8/layout/gear1"/>
    <dgm:cxn modelId="{C73986E6-EFEE-4AFE-A5BC-0A2A3639E18B}" type="presParOf" srcId="{264B68F9-09EF-4B35-92DF-5C452875179D}" destId="{69DCA348-9466-423C-8C66-100398A231F2}" srcOrd="9" destOrd="0" presId="urn:microsoft.com/office/officeart/2005/8/layout/gear1"/>
    <dgm:cxn modelId="{1CB0223E-2C91-46BB-8AC7-3B6F0FE58E0A}" type="presParOf" srcId="{264B68F9-09EF-4B35-92DF-5C452875179D}" destId="{8C8FEDF1-AE2D-4B71-BC8D-345F67CE4B48}" srcOrd="10" destOrd="0" presId="urn:microsoft.com/office/officeart/2005/8/layout/gear1"/>
    <dgm:cxn modelId="{ADA64527-8924-4B1D-86B3-6FB8645C5167}" type="presParOf" srcId="{264B68F9-09EF-4B35-92DF-5C452875179D}" destId="{18FDAA27-DF6D-4DD3-B0BE-BAB58E59DC13}" srcOrd="11" destOrd="0" presId="urn:microsoft.com/office/officeart/2005/8/layout/gear1"/>
    <dgm:cxn modelId="{24673C3E-B8D1-4363-BE4A-2F18F036DDE1}" type="presParOf" srcId="{264B68F9-09EF-4B35-92DF-5C452875179D}" destId="{E04DA77C-77D0-4D0B-A7C3-7FE0B845C49D}" srcOrd="12" destOrd="0" presId="urn:microsoft.com/office/officeart/2005/8/layout/gear1"/>
    <dgm:cxn modelId="{2524F24F-2379-4EDE-BE5C-5268D28A11F1}" type="presParOf" srcId="{264B68F9-09EF-4B35-92DF-5C452875179D}" destId="{BCC8E167-7656-41E8-B7A8-B06C4DDABDDB}" srcOrd="13"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90B1A5-4D32-41A8-B66D-A7A96A3B9572}" type="doc">
      <dgm:prSet loTypeId="urn:microsoft.com/office/officeart/2005/8/layout/process1" loCatId="process" qsTypeId="urn:microsoft.com/office/officeart/2005/8/quickstyle/simple1" qsCatId="simple" csTypeId="urn:microsoft.com/office/officeart/2005/8/colors/accent1_1" csCatId="accent1" phldr="1"/>
      <dgm:spPr/>
    </dgm:pt>
    <dgm:pt modelId="{F05A186B-108B-466F-9712-0151C19CEFE5}">
      <dgm:prSet phldrT="[Texto]"/>
      <dgm:spPr/>
      <dgm:t>
        <a:bodyPr/>
        <a:lstStyle/>
        <a:p>
          <a:r>
            <a:rPr lang="es-MX" dirty="0">
              <a:latin typeface="+mn-lt"/>
              <a:cs typeface="Arial" panose="020B0604020202020204" pitchFamily="34" charset="0"/>
            </a:rPr>
            <a:t>15 enero y 15 febrero JDE recorre secciones</a:t>
          </a:r>
        </a:p>
      </dgm:t>
    </dgm:pt>
    <dgm:pt modelId="{BE03D241-31A2-40ED-8808-539FB1E7CC29}" type="parTrans" cxnId="{1FBF73EC-5FC2-497D-BA03-01D396890C9E}">
      <dgm:prSet/>
      <dgm:spPr/>
      <dgm:t>
        <a:bodyPr/>
        <a:lstStyle/>
        <a:p>
          <a:endParaRPr lang="es-MX">
            <a:latin typeface="Arial" panose="020B0604020202020204" pitchFamily="34" charset="0"/>
            <a:cs typeface="Arial" panose="020B0604020202020204" pitchFamily="34" charset="0"/>
          </a:endParaRPr>
        </a:p>
      </dgm:t>
    </dgm:pt>
    <dgm:pt modelId="{AC3B86F5-A15E-459F-BCCB-CDCD83BE56A7}" type="sibTrans" cxnId="{1FBF73EC-5FC2-497D-BA03-01D396890C9E}">
      <dgm:prSet/>
      <dgm:spPr/>
      <dgm:t>
        <a:bodyPr/>
        <a:lstStyle/>
        <a:p>
          <a:endParaRPr lang="es-MX">
            <a:latin typeface="Arial" panose="020B0604020202020204" pitchFamily="34" charset="0"/>
            <a:cs typeface="Arial" panose="020B0604020202020204" pitchFamily="34" charset="0"/>
          </a:endParaRPr>
        </a:p>
      </dgm:t>
    </dgm:pt>
    <dgm:pt modelId="{00F58147-7189-4FA1-A78A-49D6FFBA88C5}">
      <dgm:prSet phldrT="[Texto]"/>
      <dgm:spPr/>
      <dgm:t>
        <a:bodyPr/>
        <a:lstStyle/>
        <a:p>
          <a:r>
            <a:rPr lang="es-MX" dirty="0">
              <a:latin typeface="+mn-lt"/>
              <a:cs typeface="Arial" panose="020B0604020202020204" pitchFamily="34" charset="0"/>
            </a:rPr>
            <a:t>16 a 26 febrero JDE presentan CD lista lugares </a:t>
          </a:r>
        </a:p>
      </dgm:t>
    </dgm:pt>
    <dgm:pt modelId="{A3444B83-3662-48FF-8E2C-8BBDAB3A623F}" type="parTrans" cxnId="{71224540-DDED-4271-A54E-105DD2A5B8E5}">
      <dgm:prSet/>
      <dgm:spPr/>
      <dgm:t>
        <a:bodyPr/>
        <a:lstStyle/>
        <a:p>
          <a:endParaRPr lang="es-MX">
            <a:latin typeface="Arial" panose="020B0604020202020204" pitchFamily="34" charset="0"/>
            <a:cs typeface="Arial" panose="020B0604020202020204" pitchFamily="34" charset="0"/>
          </a:endParaRPr>
        </a:p>
      </dgm:t>
    </dgm:pt>
    <dgm:pt modelId="{2AB8A512-9B93-4AD5-B6E6-8A037197DA10}" type="sibTrans" cxnId="{71224540-DDED-4271-A54E-105DD2A5B8E5}">
      <dgm:prSet/>
      <dgm:spPr/>
      <dgm:t>
        <a:bodyPr/>
        <a:lstStyle/>
        <a:p>
          <a:endParaRPr lang="es-MX">
            <a:latin typeface="Arial" panose="020B0604020202020204" pitchFamily="34" charset="0"/>
            <a:cs typeface="Arial" panose="020B0604020202020204" pitchFamily="34" charset="0"/>
          </a:endParaRPr>
        </a:p>
      </dgm:t>
    </dgm:pt>
    <dgm:pt modelId="{36F35F94-5573-400B-8245-C412F50B6DDC}">
      <dgm:prSet phldrT="[Texto]"/>
      <dgm:spPr/>
      <dgm:t>
        <a:bodyPr/>
        <a:lstStyle/>
        <a:p>
          <a:r>
            <a:rPr lang="es-MX" dirty="0">
              <a:latin typeface="+mn-lt"/>
              <a:cs typeface="Arial" panose="020B0604020202020204" pitchFamily="34" charset="0"/>
            </a:rPr>
            <a:t>CD 2ª Semana Abril aprueba lista ubicación</a:t>
          </a:r>
        </a:p>
      </dgm:t>
    </dgm:pt>
    <dgm:pt modelId="{B061EDE6-8D91-4690-8BD5-54375FCAB9A6}" type="parTrans" cxnId="{B9C25A70-69DF-4FC8-82DA-61E4B4932C5D}">
      <dgm:prSet/>
      <dgm:spPr/>
      <dgm:t>
        <a:bodyPr/>
        <a:lstStyle/>
        <a:p>
          <a:endParaRPr lang="es-MX">
            <a:latin typeface="Arial" panose="020B0604020202020204" pitchFamily="34" charset="0"/>
            <a:cs typeface="Arial" panose="020B0604020202020204" pitchFamily="34" charset="0"/>
          </a:endParaRPr>
        </a:p>
      </dgm:t>
    </dgm:pt>
    <dgm:pt modelId="{9F193538-4B91-4AB7-9603-E1BF5ADFBEAD}" type="sibTrans" cxnId="{B9C25A70-69DF-4FC8-82DA-61E4B4932C5D}">
      <dgm:prSet/>
      <dgm:spPr/>
      <dgm:t>
        <a:bodyPr/>
        <a:lstStyle/>
        <a:p>
          <a:endParaRPr lang="es-MX">
            <a:latin typeface="Arial" panose="020B0604020202020204" pitchFamily="34" charset="0"/>
            <a:cs typeface="Arial" panose="020B0604020202020204" pitchFamily="34" charset="0"/>
          </a:endParaRPr>
        </a:p>
      </dgm:t>
    </dgm:pt>
    <dgm:pt modelId="{462B5EA8-980D-455A-A1FE-A684D7E8A402}">
      <dgm:prSet/>
      <dgm:spPr/>
      <dgm:t>
        <a:bodyPr/>
        <a:lstStyle/>
        <a:p>
          <a:r>
            <a:rPr lang="es-MX" dirty="0">
              <a:latin typeface="+mn-lt"/>
              <a:cs typeface="Arial" panose="020B0604020202020204" pitchFamily="34" charset="0"/>
            </a:rPr>
            <a:t>Pdte. CD 15 abril publicará lista</a:t>
          </a:r>
        </a:p>
      </dgm:t>
    </dgm:pt>
    <dgm:pt modelId="{C0E75E29-0E4C-4DF0-ACBC-BA07C84D78E1}" type="parTrans" cxnId="{CD56CEA8-1204-485E-9D5D-0E8A278FC001}">
      <dgm:prSet/>
      <dgm:spPr/>
      <dgm:t>
        <a:bodyPr/>
        <a:lstStyle/>
        <a:p>
          <a:endParaRPr lang="es-MX">
            <a:latin typeface="Arial" panose="020B0604020202020204" pitchFamily="34" charset="0"/>
            <a:cs typeface="Arial" panose="020B0604020202020204" pitchFamily="34" charset="0"/>
          </a:endParaRPr>
        </a:p>
      </dgm:t>
    </dgm:pt>
    <dgm:pt modelId="{5B6D5B1D-56AB-48E4-A5CF-00E4174C3E18}" type="sibTrans" cxnId="{CD56CEA8-1204-485E-9D5D-0E8A278FC001}">
      <dgm:prSet/>
      <dgm:spPr/>
      <dgm:t>
        <a:bodyPr/>
        <a:lstStyle/>
        <a:p>
          <a:endParaRPr lang="es-MX">
            <a:latin typeface="Arial" panose="020B0604020202020204" pitchFamily="34" charset="0"/>
            <a:cs typeface="Arial" panose="020B0604020202020204" pitchFamily="34" charset="0"/>
          </a:endParaRPr>
        </a:p>
      </dgm:t>
    </dgm:pt>
    <dgm:pt modelId="{86FB596F-0418-49FB-A977-864427D33FBA}">
      <dgm:prSet/>
      <dgm:spPr/>
      <dgm:t>
        <a:bodyPr/>
        <a:lstStyle/>
        <a:p>
          <a:r>
            <a:rPr lang="es-MX" dirty="0">
              <a:latin typeface="+mn-lt"/>
              <a:cs typeface="Arial" panose="020B0604020202020204" pitchFamily="34" charset="0"/>
            </a:rPr>
            <a:t>En su  caso, 2ª Publicación 15 y 25 mayo</a:t>
          </a:r>
        </a:p>
      </dgm:t>
    </dgm:pt>
    <dgm:pt modelId="{7F86AC51-D2D8-41C6-952E-5078708F305D}" type="parTrans" cxnId="{D83E1B03-4ECA-4620-9870-FA83E580FB6D}">
      <dgm:prSet/>
      <dgm:spPr/>
      <dgm:t>
        <a:bodyPr/>
        <a:lstStyle/>
        <a:p>
          <a:endParaRPr lang="es-MX">
            <a:latin typeface="Arial" panose="020B0604020202020204" pitchFamily="34" charset="0"/>
            <a:cs typeface="Arial" panose="020B0604020202020204" pitchFamily="34" charset="0"/>
          </a:endParaRPr>
        </a:p>
      </dgm:t>
    </dgm:pt>
    <dgm:pt modelId="{E334B461-3F9B-4988-8F05-7DAEC5B63C53}" type="sibTrans" cxnId="{D83E1B03-4ECA-4620-9870-FA83E580FB6D}">
      <dgm:prSet/>
      <dgm:spPr/>
      <dgm:t>
        <a:bodyPr/>
        <a:lstStyle/>
        <a:p>
          <a:endParaRPr lang="es-MX">
            <a:latin typeface="Arial" panose="020B0604020202020204" pitchFamily="34" charset="0"/>
            <a:cs typeface="Arial" panose="020B0604020202020204" pitchFamily="34" charset="0"/>
          </a:endParaRPr>
        </a:p>
      </dgm:t>
    </dgm:pt>
    <dgm:pt modelId="{2D7CC329-7A32-4681-8A87-31CC1A8183F9}" type="pres">
      <dgm:prSet presAssocID="{8D90B1A5-4D32-41A8-B66D-A7A96A3B9572}" presName="Name0" presStyleCnt="0">
        <dgm:presLayoutVars>
          <dgm:dir/>
          <dgm:resizeHandles val="exact"/>
        </dgm:presLayoutVars>
      </dgm:prSet>
      <dgm:spPr/>
    </dgm:pt>
    <dgm:pt modelId="{3C59DA4A-ACAA-49E9-8589-91B53909DDD9}" type="pres">
      <dgm:prSet presAssocID="{F05A186B-108B-466F-9712-0151C19CEFE5}" presName="node" presStyleLbl="node1" presStyleIdx="0" presStyleCnt="5">
        <dgm:presLayoutVars>
          <dgm:bulletEnabled val="1"/>
        </dgm:presLayoutVars>
      </dgm:prSet>
      <dgm:spPr/>
    </dgm:pt>
    <dgm:pt modelId="{4DB898DE-57D2-414D-A22A-5C7C9B7DE0B7}" type="pres">
      <dgm:prSet presAssocID="{AC3B86F5-A15E-459F-BCCB-CDCD83BE56A7}" presName="sibTrans" presStyleLbl="sibTrans2D1" presStyleIdx="0" presStyleCnt="4"/>
      <dgm:spPr/>
    </dgm:pt>
    <dgm:pt modelId="{8B1006DA-A29D-4C04-80E7-E8110C61F5F3}" type="pres">
      <dgm:prSet presAssocID="{AC3B86F5-A15E-459F-BCCB-CDCD83BE56A7}" presName="connectorText" presStyleLbl="sibTrans2D1" presStyleIdx="0" presStyleCnt="4"/>
      <dgm:spPr/>
    </dgm:pt>
    <dgm:pt modelId="{30CCA8AE-50BE-4753-A86E-28E70DB37DDA}" type="pres">
      <dgm:prSet presAssocID="{00F58147-7189-4FA1-A78A-49D6FFBA88C5}" presName="node" presStyleLbl="node1" presStyleIdx="1" presStyleCnt="5">
        <dgm:presLayoutVars>
          <dgm:bulletEnabled val="1"/>
        </dgm:presLayoutVars>
      </dgm:prSet>
      <dgm:spPr/>
    </dgm:pt>
    <dgm:pt modelId="{C092EEC1-1979-44D4-9478-AF51494C4B66}" type="pres">
      <dgm:prSet presAssocID="{2AB8A512-9B93-4AD5-B6E6-8A037197DA10}" presName="sibTrans" presStyleLbl="sibTrans2D1" presStyleIdx="1" presStyleCnt="4"/>
      <dgm:spPr/>
    </dgm:pt>
    <dgm:pt modelId="{924D331E-CF9F-482B-895D-3C76901ED5DE}" type="pres">
      <dgm:prSet presAssocID="{2AB8A512-9B93-4AD5-B6E6-8A037197DA10}" presName="connectorText" presStyleLbl="sibTrans2D1" presStyleIdx="1" presStyleCnt="4"/>
      <dgm:spPr/>
    </dgm:pt>
    <dgm:pt modelId="{B4368BC4-FA40-4394-91BA-4B5D3507D475}" type="pres">
      <dgm:prSet presAssocID="{36F35F94-5573-400B-8245-C412F50B6DDC}" presName="node" presStyleLbl="node1" presStyleIdx="2" presStyleCnt="5">
        <dgm:presLayoutVars>
          <dgm:bulletEnabled val="1"/>
        </dgm:presLayoutVars>
      </dgm:prSet>
      <dgm:spPr/>
    </dgm:pt>
    <dgm:pt modelId="{A98311C9-1DEB-4196-A753-51367794CEA0}" type="pres">
      <dgm:prSet presAssocID="{9F193538-4B91-4AB7-9603-E1BF5ADFBEAD}" presName="sibTrans" presStyleLbl="sibTrans2D1" presStyleIdx="2" presStyleCnt="4"/>
      <dgm:spPr/>
    </dgm:pt>
    <dgm:pt modelId="{D0A35F63-D803-4B1C-BE0D-7C90293D94AB}" type="pres">
      <dgm:prSet presAssocID="{9F193538-4B91-4AB7-9603-E1BF5ADFBEAD}" presName="connectorText" presStyleLbl="sibTrans2D1" presStyleIdx="2" presStyleCnt="4"/>
      <dgm:spPr/>
    </dgm:pt>
    <dgm:pt modelId="{862D2E6B-3933-414E-BCD2-66D7F0974769}" type="pres">
      <dgm:prSet presAssocID="{462B5EA8-980D-455A-A1FE-A684D7E8A402}" presName="node" presStyleLbl="node1" presStyleIdx="3" presStyleCnt="5">
        <dgm:presLayoutVars>
          <dgm:bulletEnabled val="1"/>
        </dgm:presLayoutVars>
      </dgm:prSet>
      <dgm:spPr/>
    </dgm:pt>
    <dgm:pt modelId="{83EEC55B-E3B1-4F40-AB57-2EC416483B88}" type="pres">
      <dgm:prSet presAssocID="{5B6D5B1D-56AB-48E4-A5CF-00E4174C3E18}" presName="sibTrans" presStyleLbl="sibTrans2D1" presStyleIdx="3" presStyleCnt="4"/>
      <dgm:spPr/>
    </dgm:pt>
    <dgm:pt modelId="{171C13B2-0725-49D1-8687-2B320FF3F956}" type="pres">
      <dgm:prSet presAssocID="{5B6D5B1D-56AB-48E4-A5CF-00E4174C3E18}" presName="connectorText" presStyleLbl="sibTrans2D1" presStyleIdx="3" presStyleCnt="4"/>
      <dgm:spPr/>
    </dgm:pt>
    <dgm:pt modelId="{00C9A622-CE20-49FE-B8DB-74FD2ADBC094}" type="pres">
      <dgm:prSet presAssocID="{86FB596F-0418-49FB-A977-864427D33FBA}" presName="node" presStyleLbl="node1" presStyleIdx="4" presStyleCnt="5">
        <dgm:presLayoutVars>
          <dgm:bulletEnabled val="1"/>
        </dgm:presLayoutVars>
      </dgm:prSet>
      <dgm:spPr/>
    </dgm:pt>
  </dgm:ptLst>
  <dgm:cxnLst>
    <dgm:cxn modelId="{09DC8F01-AE5F-4DF4-B02D-5705B548C09C}" type="presOf" srcId="{86FB596F-0418-49FB-A977-864427D33FBA}" destId="{00C9A622-CE20-49FE-B8DB-74FD2ADBC094}" srcOrd="0" destOrd="0" presId="urn:microsoft.com/office/officeart/2005/8/layout/process1"/>
    <dgm:cxn modelId="{D83E1B03-4ECA-4620-9870-FA83E580FB6D}" srcId="{8D90B1A5-4D32-41A8-B66D-A7A96A3B9572}" destId="{86FB596F-0418-49FB-A977-864427D33FBA}" srcOrd="4" destOrd="0" parTransId="{7F86AC51-D2D8-41C6-952E-5078708F305D}" sibTransId="{E334B461-3F9B-4988-8F05-7DAEC5B63C53}"/>
    <dgm:cxn modelId="{B1AC2509-D519-402E-8335-FD1988816111}" type="presOf" srcId="{462B5EA8-980D-455A-A1FE-A684D7E8A402}" destId="{862D2E6B-3933-414E-BCD2-66D7F0974769}" srcOrd="0" destOrd="0" presId="urn:microsoft.com/office/officeart/2005/8/layout/process1"/>
    <dgm:cxn modelId="{71224540-DDED-4271-A54E-105DD2A5B8E5}" srcId="{8D90B1A5-4D32-41A8-B66D-A7A96A3B9572}" destId="{00F58147-7189-4FA1-A78A-49D6FFBA88C5}" srcOrd="1" destOrd="0" parTransId="{A3444B83-3662-48FF-8E2C-8BBDAB3A623F}" sibTransId="{2AB8A512-9B93-4AD5-B6E6-8A037197DA10}"/>
    <dgm:cxn modelId="{7C576560-FE0B-47DC-B0B3-2536BDD78560}" type="presOf" srcId="{00F58147-7189-4FA1-A78A-49D6FFBA88C5}" destId="{30CCA8AE-50BE-4753-A86E-28E70DB37DDA}" srcOrd="0" destOrd="0" presId="urn:microsoft.com/office/officeart/2005/8/layout/process1"/>
    <dgm:cxn modelId="{B9C25A70-69DF-4FC8-82DA-61E4B4932C5D}" srcId="{8D90B1A5-4D32-41A8-B66D-A7A96A3B9572}" destId="{36F35F94-5573-400B-8245-C412F50B6DDC}" srcOrd="2" destOrd="0" parTransId="{B061EDE6-8D91-4690-8BD5-54375FCAB9A6}" sibTransId="{9F193538-4B91-4AB7-9603-E1BF5ADFBEAD}"/>
    <dgm:cxn modelId="{C5834573-60A1-48FD-B2F6-881B2B637B4E}" type="presOf" srcId="{2AB8A512-9B93-4AD5-B6E6-8A037197DA10}" destId="{924D331E-CF9F-482B-895D-3C76901ED5DE}" srcOrd="1" destOrd="0" presId="urn:microsoft.com/office/officeart/2005/8/layout/process1"/>
    <dgm:cxn modelId="{7130A385-56ED-444F-96C5-ED29C6AF91DA}" type="presOf" srcId="{2AB8A512-9B93-4AD5-B6E6-8A037197DA10}" destId="{C092EEC1-1979-44D4-9478-AF51494C4B66}" srcOrd="0" destOrd="0" presId="urn:microsoft.com/office/officeart/2005/8/layout/process1"/>
    <dgm:cxn modelId="{D23C94A4-F42D-4E33-81CD-D11C7C6DE0F8}" type="presOf" srcId="{5B6D5B1D-56AB-48E4-A5CF-00E4174C3E18}" destId="{83EEC55B-E3B1-4F40-AB57-2EC416483B88}" srcOrd="0" destOrd="0" presId="urn:microsoft.com/office/officeart/2005/8/layout/process1"/>
    <dgm:cxn modelId="{ECE78DA5-FE12-4704-BB00-D238FF7266E5}" type="presOf" srcId="{8D90B1A5-4D32-41A8-B66D-A7A96A3B9572}" destId="{2D7CC329-7A32-4681-8A87-31CC1A8183F9}" srcOrd="0" destOrd="0" presId="urn:microsoft.com/office/officeart/2005/8/layout/process1"/>
    <dgm:cxn modelId="{CD56CEA8-1204-485E-9D5D-0E8A278FC001}" srcId="{8D90B1A5-4D32-41A8-B66D-A7A96A3B9572}" destId="{462B5EA8-980D-455A-A1FE-A684D7E8A402}" srcOrd="3" destOrd="0" parTransId="{C0E75E29-0E4C-4DF0-ACBC-BA07C84D78E1}" sibTransId="{5B6D5B1D-56AB-48E4-A5CF-00E4174C3E18}"/>
    <dgm:cxn modelId="{26353EB4-E453-4E4E-A909-FD1245439BAD}" type="presOf" srcId="{9F193538-4B91-4AB7-9603-E1BF5ADFBEAD}" destId="{A98311C9-1DEB-4196-A753-51367794CEA0}" srcOrd="0" destOrd="0" presId="urn:microsoft.com/office/officeart/2005/8/layout/process1"/>
    <dgm:cxn modelId="{E1A23ABB-79C0-45E8-934C-BC1E06CE9787}" type="presOf" srcId="{F05A186B-108B-466F-9712-0151C19CEFE5}" destId="{3C59DA4A-ACAA-49E9-8589-91B53909DDD9}" srcOrd="0" destOrd="0" presId="urn:microsoft.com/office/officeart/2005/8/layout/process1"/>
    <dgm:cxn modelId="{A5CE6BD7-1F62-4A08-8647-640E2625DE7F}" type="presOf" srcId="{5B6D5B1D-56AB-48E4-A5CF-00E4174C3E18}" destId="{171C13B2-0725-49D1-8687-2B320FF3F956}" srcOrd="1" destOrd="0" presId="urn:microsoft.com/office/officeart/2005/8/layout/process1"/>
    <dgm:cxn modelId="{E0B8EDDF-0431-45E5-96CA-A25078C7243D}" type="presOf" srcId="{36F35F94-5573-400B-8245-C412F50B6DDC}" destId="{B4368BC4-FA40-4394-91BA-4B5D3507D475}" srcOrd="0" destOrd="0" presId="urn:microsoft.com/office/officeart/2005/8/layout/process1"/>
    <dgm:cxn modelId="{1FBF73EC-5FC2-497D-BA03-01D396890C9E}" srcId="{8D90B1A5-4D32-41A8-B66D-A7A96A3B9572}" destId="{F05A186B-108B-466F-9712-0151C19CEFE5}" srcOrd="0" destOrd="0" parTransId="{BE03D241-31A2-40ED-8808-539FB1E7CC29}" sibTransId="{AC3B86F5-A15E-459F-BCCB-CDCD83BE56A7}"/>
    <dgm:cxn modelId="{446FCBEC-3C05-42F6-B0A8-21ADF73C9034}" type="presOf" srcId="{9F193538-4B91-4AB7-9603-E1BF5ADFBEAD}" destId="{D0A35F63-D803-4B1C-BE0D-7C90293D94AB}" srcOrd="1" destOrd="0" presId="urn:microsoft.com/office/officeart/2005/8/layout/process1"/>
    <dgm:cxn modelId="{E99D6DF9-0594-472D-9B56-2DCEA55E0D4B}" type="presOf" srcId="{AC3B86F5-A15E-459F-BCCB-CDCD83BE56A7}" destId="{4DB898DE-57D2-414D-A22A-5C7C9B7DE0B7}" srcOrd="0" destOrd="0" presId="urn:microsoft.com/office/officeart/2005/8/layout/process1"/>
    <dgm:cxn modelId="{829DF8FD-D62A-4303-87ED-BB0C8247B744}" type="presOf" srcId="{AC3B86F5-A15E-459F-BCCB-CDCD83BE56A7}" destId="{8B1006DA-A29D-4C04-80E7-E8110C61F5F3}" srcOrd="1" destOrd="0" presId="urn:microsoft.com/office/officeart/2005/8/layout/process1"/>
    <dgm:cxn modelId="{6B6FCAAA-34D1-4B8E-BD64-1E57C4ED4A22}" type="presParOf" srcId="{2D7CC329-7A32-4681-8A87-31CC1A8183F9}" destId="{3C59DA4A-ACAA-49E9-8589-91B53909DDD9}" srcOrd="0" destOrd="0" presId="urn:microsoft.com/office/officeart/2005/8/layout/process1"/>
    <dgm:cxn modelId="{F0FA9021-91D9-4E3A-BF8A-4536710B980B}" type="presParOf" srcId="{2D7CC329-7A32-4681-8A87-31CC1A8183F9}" destId="{4DB898DE-57D2-414D-A22A-5C7C9B7DE0B7}" srcOrd="1" destOrd="0" presId="urn:microsoft.com/office/officeart/2005/8/layout/process1"/>
    <dgm:cxn modelId="{09DCA602-1843-4DB7-B3DE-AD32A7200FB6}" type="presParOf" srcId="{4DB898DE-57D2-414D-A22A-5C7C9B7DE0B7}" destId="{8B1006DA-A29D-4C04-80E7-E8110C61F5F3}" srcOrd="0" destOrd="0" presId="urn:microsoft.com/office/officeart/2005/8/layout/process1"/>
    <dgm:cxn modelId="{3A8DDA28-B0CF-4B50-8E78-79740B68D41F}" type="presParOf" srcId="{2D7CC329-7A32-4681-8A87-31CC1A8183F9}" destId="{30CCA8AE-50BE-4753-A86E-28E70DB37DDA}" srcOrd="2" destOrd="0" presId="urn:microsoft.com/office/officeart/2005/8/layout/process1"/>
    <dgm:cxn modelId="{CE03224A-E259-44A0-98F1-3277514A7761}" type="presParOf" srcId="{2D7CC329-7A32-4681-8A87-31CC1A8183F9}" destId="{C092EEC1-1979-44D4-9478-AF51494C4B66}" srcOrd="3" destOrd="0" presId="urn:microsoft.com/office/officeart/2005/8/layout/process1"/>
    <dgm:cxn modelId="{BEAD8699-0A77-461C-8D53-361BF97E40DF}" type="presParOf" srcId="{C092EEC1-1979-44D4-9478-AF51494C4B66}" destId="{924D331E-CF9F-482B-895D-3C76901ED5DE}" srcOrd="0" destOrd="0" presId="urn:microsoft.com/office/officeart/2005/8/layout/process1"/>
    <dgm:cxn modelId="{18DA2DCA-04AB-47DE-935D-94F5993CFF7A}" type="presParOf" srcId="{2D7CC329-7A32-4681-8A87-31CC1A8183F9}" destId="{B4368BC4-FA40-4394-91BA-4B5D3507D475}" srcOrd="4" destOrd="0" presId="urn:microsoft.com/office/officeart/2005/8/layout/process1"/>
    <dgm:cxn modelId="{E467B6FF-4570-40A1-A283-5614055CF1D8}" type="presParOf" srcId="{2D7CC329-7A32-4681-8A87-31CC1A8183F9}" destId="{A98311C9-1DEB-4196-A753-51367794CEA0}" srcOrd="5" destOrd="0" presId="urn:microsoft.com/office/officeart/2005/8/layout/process1"/>
    <dgm:cxn modelId="{7459568D-A86F-4DB0-8BC7-F6425D8CB820}" type="presParOf" srcId="{A98311C9-1DEB-4196-A753-51367794CEA0}" destId="{D0A35F63-D803-4B1C-BE0D-7C90293D94AB}" srcOrd="0" destOrd="0" presId="urn:microsoft.com/office/officeart/2005/8/layout/process1"/>
    <dgm:cxn modelId="{93E15D71-B37C-4C65-845B-D4F735F49E64}" type="presParOf" srcId="{2D7CC329-7A32-4681-8A87-31CC1A8183F9}" destId="{862D2E6B-3933-414E-BCD2-66D7F0974769}" srcOrd="6" destOrd="0" presId="urn:microsoft.com/office/officeart/2005/8/layout/process1"/>
    <dgm:cxn modelId="{294BD036-6024-4F79-A604-5C164B9BB37C}" type="presParOf" srcId="{2D7CC329-7A32-4681-8A87-31CC1A8183F9}" destId="{83EEC55B-E3B1-4F40-AB57-2EC416483B88}" srcOrd="7" destOrd="0" presId="urn:microsoft.com/office/officeart/2005/8/layout/process1"/>
    <dgm:cxn modelId="{4FB702A8-F7F3-46C9-8A83-C3486F1DB432}" type="presParOf" srcId="{83EEC55B-E3B1-4F40-AB57-2EC416483B88}" destId="{171C13B2-0725-49D1-8687-2B320FF3F956}" srcOrd="0" destOrd="0" presId="urn:microsoft.com/office/officeart/2005/8/layout/process1"/>
    <dgm:cxn modelId="{9726225F-CFD3-4B13-82E4-B4C83D682021}" type="presParOf" srcId="{2D7CC329-7A32-4681-8A87-31CC1A8183F9}" destId="{00C9A622-CE20-49FE-B8DB-74FD2ADBC094}" srcOrd="8"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A758A75-D09B-44C5-A7F8-52BB9FA54B08}"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s-MX"/>
        </a:p>
      </dgm:t>
    </dgm:pt>
    <dgm:pt modelId="{24FD56FE-E265-4CFA-A03B-367A6E08BD48}">
      <dgm:prSet phldrT="[Texto]" custT="1"/>
      <dgm:spPr>
        <a:solidFill>
          <a:schemeClr val="accent1"/>
        </a:solidFill>
        <a:ln>
          <a:solidFill>
            <a:schemeClr val="accent1">
              <a:lumMod val="50000"/>
            </a:schemeClr>
          </a:solidFill>
        </a:ln>
      </dgm:spPr>
      <dgm:t>
        <a:bodyPr/>
        <a:lstStyle/>
        <a:p>
          <a:r>
            <a:rPr lang="es-MX" sz="1800" dirty="0">
              <a:solidFill>
                <a:schemeClr val="tx1"/>
              </a:solidFill>
              <a:latin typeface="+mn-lt"/>
              <a:cs typeface="Arial" panose="020B0604020202020204" pitchFamily="34" charset="0"/>
            </a:rPr>
            <a:t>Elementos a considerar para su configuración:</a:t>
          </a:r>
        </a:p>
      </dgm:t>
    </dgm:pt>
    <dgm:pt modelId="{CAFE01B6-59B9-4346-A5CF-84733BBCB7F2}" type="parTrans" cxnId="{CE708967-DB65-41A2-B165-E88DDF6DF8F7}">
      <dgm:prSet/>
      <dgm:spPr/>
      <dgm:t>
        <a:bodyPr/>
        <a:lstStyle/>
        <a:p>
          <a:endParaRPr lang="es-MX"/>
        </a:p>
      </dgm:t>
    </dgm:pt>
    <dgm:pt modelId="{DF2F09A2-7954-47E6-BB80-79B7BB65B3DF}" type="sibTrans" cxnId="{CE708967-DB65-41A2-B165-E88DDF6DF8F7}">
      <dgm:prSet/>
      <dgm:spPr/>
      <dgm:t>
        <a:bodyPr/>
        <a:lstStyle/>
        <a:p>
          <a:endParaRPr lang="es-MX"/>
        </a:p>
      </dgm:t>
    </dgm:pt>
    <dgm:pt modelId="{6F51E2E4-B8F6-4CC6-B511-855BDFF40819}">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la votación no fue recibida por las personas autorizadas.</a:t>
          </a:r>
        </a:p>
      </dgm:t>
    </dgm:pt>
    <dgm:pt modelId="{DFE6F46B-75D3-4CAA-A6E7-D1DCFA78216E}" type="parTrans" cxnId="{09229EBA-1D63-4D95-AE4A-B0A5C8F44E06}">
      <dgm:prSet/>
      <dgm:spPr>
        <a:ln>
          <a:solidFill>
            <a:schemeClr val="accent1">
              <a:lumMod val="50000"/>
            </a:schemeClr>
          </a:solidFill>
        </a:ln>
      </dgm:spPr>
      <dgm:t>
        <a:bodyPr/>
        <a:lstStyle/>
        <a:p>
          <a:endParaRPr lang="es-MX"/>
        </a:p>
      </dgm:t>
    </dgm:pt>
    <dgm:pt modelId="{A97B6B42-987B-4223-B5F0-FA60AF21FF2B}" type="sibTrans" cxnId="{09229EBA-1D63-4D95-AE4A-B0A5C8F44E06}">
      <dgm:prSet/>
      <dgm:spPr/>
      <dgm:t>
        <a:bodyPr/>
        <a:lstStyle/>
        <a:p>
          <a:endParaRPr lang="es-MX"/>
        </a:p>
      </dgm:t>
    </dgm:pt>
    <dgm:pt modelId="{0637F115-98DC-4E5F-937B-6E340511F5DE}">
      <dgm:prSet phldrT="[Texto]" custT="1"/>
      <dgm:spPr>
        <a:solidFill>
          <a:schemeClr val="accent1">
            <a:lumMod val="20000"/>
            <a:lumOff val="80000"/>
          </a:schemeClr>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alguna o algunas de las personas que integraron la MDC no aparecen en el listado nominal de la sección correspondiente, o tienen algún impedimento para fungir en el cargo.   </a:t>
          </a:r>
        </a:p>
      </dgm:t>
    </dgm:pt>
    <dgm:pt modelId="{F9E664CF-2C46-4BF5-AD3E-8F7109C61DC0}" type="parTrans" cxnId="{23A0D3D1-C2C4-4E4F-ACDD-AFBFC38DE7EF}">
      <dgm:prSet/>
      <dgm:spPr>
        <a:ln>
          <a:solidFill>
            <a:schemeClr val="bg1"/>
          </a:solidFill>
        </a:ln>
      </dgm:spPr>
      <dgm:t>
        <a:bodyPr/>
        <a:lstStyle/>
        <a:p>
          <a:endParaRPr lang="es-MX"/>
        </a:p>
      </dgm:t>
    </dgm:pt>
    <dgm:pt modelId="{7E9AF614-ACC8-4BAE-B341-C3A93F658922}" type="sibTrans" cxnId="{23A0D3D1-C2C4-4E4F-ACDD-AFBFC38DE7EF}">
      <dgm:prSet/>
      <dgm:spPr/>
      <dgm:t>
        <a:bodyPr/>
        <a:lstStyle/>
        <a:p>
          <a:endParaRPr lang="es-MX"/>
        </a:p>
      </dgm:t>
    </dgm:pt>
    <dgm:pt modelId="{75274774-3E60-4FF5-BCEF-C455A77B07C4}">
      <dgm:prSet phldrT="[Texto]" custT="1"/>
      <dgm:spPr>
        <a:solidFill>
          <a:schemeClr val="bg1"/>
        </a:solidFill>
        <a:ln>
          <a:solidFill>
            <a:schemeClr val="accent1">
              <a:lumMod val="50000"/>
            </a:schemeClr>
          </a:solidFill>
        </a:ln>
      </dgm:spPr>
      <dgm:t>
        <a:bodyPr/>
        <a:lstStyle/>
        <a:p>
          <a:pPr algn="just"/>
          <a:r>
            <a:rPr lang="es-MX" sz="1800" dirty="0">
              <a:solidFill>
                <a:schemeClr val="tx1"/>
              </a:solidFill>
              <a:latin typeface="+mn-lt"/>
              <a:cs typeface="Arial" panose="020B0604020202020204" pitchFamily="34" charset="0"/>
            </a:rPr>
            <a:t>Que la MDC no se integró por todos los funcionarios necesarios.  </a:t>
          </a:r>
          <a:endParaRPr lang="es-MX" sz="1800" dirty="0">
            <a:latin typeface="+mn-lt"/>
            <a:cs typeface="Arial" panose="020B0604020202020204" pitchFamily="34" charset="0"/>
          </a:endParaRPr>
        </a:p>
      </dgm:t>
    </dgm:pt>
    <dgm:pt modelId="{3FE965A9-E25E-4210-8FB3-FBC39BB755E6}" type="parTrans" cxnId="{D0DD1C88-18AF-4B5D-B4A7-B7C668D4D976}">
      <dgm:prSet/>
      <dgm:spPr>
        <a:ln>
          <a:solidFill>
            <a:schemeClr val="accent1">
              <a:lumMod val="50000"/>
            </a:schemeClr>
          </a:solidFill>
        </a:ln>
      </dgm:spPr>
      <dgm:t>
        <a:bodyPr/>
        <a:lstStyle/>
        <a:p>
          <a:endParaRPr lang="es-MX"/>
        </a:p>
      </dgm:t>
    </dgm:pt>
    <dgm:pt modelId="{4D6436B6-8F37-45AA-A886-EE47AA0182B7}" type="sibTrans" cxnId="{D0DD1C88-18AF-4B5D-B4A7-B7C668D4D976}">
      <dgm:prSet/>
      <dgm:spPr/>
      <dgm:t>
        <a:bodyPr/>
        <a:lstStyle/>
        <a:p>
          <a:endParaRPr lang="es-MX"/>
        </a:p>
      </dgm:t>
    </dgm:pt>
    <dgm:pt modelId="{07A968D9-15DF-4F1F-B2D6-B9444C4F1974}" type="pres">
      <dgm:prSet presAssocID="{CA758A75-D09B-44C5-A7F8-52BB9FA54B08}" presName="diagram" presStyleCnt="0">
        <dgm:presLayoutVars>
          <dgm:chPref val="1"/>
          <dgm:dir/>
          <dgm:animOne val="branch"/>
          <dgm:animLvl val="lvl"/>
          <dgm:resizeHandles val="exact"/>
        </dgm:presLayoutVars>
      </dgm:prSet>
      <dgm:spPr/>
    </dgm:pt>
    <dgm:pt modelId="{703A106A-E735-4D57-BA89-73EB961FABE0}" type="pres">
      <dgm:prSet presAssocID="{24FD56FE-E265-4CFA-A03B-367A6E08BD48}" presName="root1" presStyleCnt="0"/>
      <dgm:spPr/>
    </dgm:pt>
    <dgm:pt modelId="{F30CF8BA-3641-427B-BCB6-0DDEFF7CCB99}" type="pres">
      <dgm:prSet presAssocID="{24FD56FE-E265-4CFA-A03B-367A6E08BD48}" presName="LevelOneTextNode" presStyleLbl="node0" presStyleIdx="0" presStyleCnt="1">
        <dgm:presLayoutVars>
          <dgm:chPref val="3"/>
        </dgm:presLayoutVars>
      </dgm:prSet>
      <dgm:spPr/>
    </dgm:pt>
    <dgm:pt modelId="{6C7A99F4-62F1-4A1A-8C1E-D7AEAC29ACC6}" type="pres">
      <dgm:prSet presAssocID="{24FD56FE-E265-4CFA-A03B-367A6E08BD48}" presName="level2hierChild" presStyleCnt="0"/>
      <dgm:spPr/>
    </dgm:pt>
    <dgm:pt modelId="{8591D9A0-32FD-4DC8-9766-832914AB5AAA}" type="pres">
      <dgm:prSet presAssocID="{DFE6F46B-75D3-4CAA-A6E7-D1DCFA78216E}" presName="conn2-1" presStyleLbl="parChTrans1D2" presStyleIdx="0" presStyleCnt="2"/>
      <dgm:spPr/>
    </dgm:pt>
    <dgm:pt modelId="{A51E9F84-14E7-4380-92F9-F94478081872}" type="pres">
      <dgm:prSet presAssocID="{DFE6F46B-75D3-4CAA-A6E7-D1DCFA78216E}" presName="connTx" presStyleLbl="parChTrans1D2" presStyleIdx="0" presStyleCnt="2"/>
      <dgm:spPr/>
    </dgm:pt>
    <dgm:pt modelId="{B4BEC073-6A48-4F89-8765-28BE95B17249}" type="pres">
      <dgm:prSet presAssocID="{6F51E2E4-B8F6-4CC6-B511-855BDFF40819}" presName="root2" presStyleCnt="0"/>
      <dgm:spPr/>
    </dgm:pt>
    <dgm:pt modelId="{70946821-EEAC-4A68-8F94-B2C1A4D31A2E}" type="pres">
      <dgm:prSet presAssocID="{6F51E2E4-B8F6-4CC6-B511-855BDFF40819}" presName="LevelTwoTextNode" presStyleLbl="node2" presStyleIdx="0" presStyleCnt="2" custLinFactNeighborX="1163" custLinFactNeighborY="-36136">
        <dgm:presLayoutVars>
          <dgm:chPref val="3"/>
        </dgm:presLayoutVars>
      </dgm:prSet>
      <dgm:spPr/>
    </dgm:pt>
    <dgm:pt modelId="{BD534A31-729D-43E0-A084-E6073D9059B3}" type="pres">
      <dgm:prSet presAssocID="{6F51E2E4-B8F6-4CC6-B511-855BDFF40819}" presName="level3hierChild" presStyleCnt="0"/>
      <dgm:spPr/>
    </dgm:pt>
    <dgm:pt modelId="{06C9E955-86DA-4F99-A550-88803DA0BDDC}" type="pres">
      <dgm:prSet presAssocID="{F9E664CF-2C46-4BF5-AD3E-8F7109C61DC0}" presName="conn2-1" presStyleLbl="parChTrans1D3" presStyleIdx="0" presStyleCnt="1"/>
      <dgm:spPr/>
    </dgm:pt>
    <dgm:pt modelId="{6723EFE8-CAA3-4BC8-9B4F-3AA53D02AFF0}" type="pres">
      <dgm:prSet presAssocID="{F9E664CF-2C46-4BF5-AD3E-8F7109C61DC0}" presName="connTx" presStyleLbl="parChTrans1D3" presStyleIdx="0" presStyleCnt="1"/>
      <dgm:spPr/>
    </dgm:pt>
    <dgm:pt modelId="{5F3B6BB4-8B00-463F-8182-1377CE988850}" type="pres">
      <dgm:prSet presAssocID="{0637F115-98DC-4E5F-937B-6E340511F5DE}" presName="root2" presStyleCnt="0"/>
      <dgm:spPr/>
    </dgm:pt>
    <dgm:pt modelId="{1ECF6035-6710-45B8-9C74-1A5B887D7867}" type="pres">
      <dgm:prSet presAssocID="{0637F115-98DC-4E5F-937B-6E340511F5DE}" presName="LevelTwoTextNode" presStyleLbl="node3" presStyleIdx="0" presStyleCnt="1" custScaleX="129314" custScaleY="193367" custLinFactNeighborX="2549" custLinFactNeighborY="55450">
        <dgm:presLayoutVars>
          <dgm:chPref val="3"/>
        </dgm:presLayoutVars>
      </dgm:prSet>
      <dgm:spPr/>
    </dgm:pt>
    <dgm:pt modelId="{8FA379A7-9FB3-486D-A042-961EC898C212}" type="pres">
      <dgm:prSet presAssocID="{0637F115-98DC-4E5F-937B-6E340511F5DE}" presName="level3hierChild" presStyleCnt="0"/>
      <dgm:spPr/>
    </dgm:pt>
    <dgm:pt modelId="{B4417667-942C-4B3C-89E8-3C69D3921584}" type="pres">
      <dgm:prSet presAssocID="{3FE965A9-E25E-4210-8FB3-FBC39BB755E6}" presName="conn2-1" presStyleLbl="parChTrans1D2" presStyleIdx="1" presStyleCnt="2"/>
      <dgm:spPr/>
    </dgm:pt>
    <dgm:pt modelId="{2356DF8A-4770-4A17-BD62-AFC4474A672B}" type="pres">
      <dgm:prSet presAssocID="{3FE965A9-E25E-4210-8FB3-FBC39BB755E6}" presName="connTx" presStyleLbl="parChTrans1D2" presStyleIdx="1" presStyleCnt="2"/>
      <dgm:spPr/>
    </dgm:pt>
    <dgm:pt modelId="{BB77EEAF-E898-4040-AACD-B892BA901DF3}" type="pres">
      <dgm:prSet presAssocID="{75274774-3E60-4FF5-BCEF-C455A77B07C4}" presName="root2" presStyleCnt="0"/>
      <dgm:spPr/>
    </dgm:pt>
    <dgm:pt modelId="{7BC4142C-EB69-4607-BFEC-E4B4FC2D7389}" type="pres">
      <dgm:prSet presAssocID="{75274774-3E60-4FF5-BCEF-C455A77B07C4}" presName="LevelTwoTextNode" presStyleLbl="node2" presStyleIdx="1" presStyleCnt="2" custScaleX="124428" custScaleY="102151" custLinFactNeighborX="-1381" custLinFactNeighborY="19075">
        <dgm:presLayoutVars>
          <dgm:chPref val="3"/>
        </dgm:presLayoutVars>
      </dgm:prSet>
      <dgm:spPr/>
    </dgm:pt>
    <dgm:pt modelId="{5B748105-6C4A-4744-9784-2CCA5A665C17}" type="pres">
      <dgm:prSet presAssocID="{75274774-3E60-4FF5-BCEF-C455A77B07C4}" presName="level3hierChild" presStyleCnt="0"/>
      <dgm:spPr/>
    </dgm:pt>
  </dgm:ptLst>
  <dgm:cxnLst>
    <dgm:cxn modelId="{6D261905-06CC-4500-99A3-2F33BCBD9071}" type="presOf" srcId="{F9E664CF-2C46-4BF5-AD3E-8F7109C61DC0}" destId="{6723EFE8-CAA3-4BC8-9B4F-3AA53D02AFF0}" srcOrd="1" destOrd="0" presId="urn:microsoft.com/office/officeart/2005/8/layout/hierarchy2"/>
    <dgm:cxn modelId="{7E6A6511-C8E2-4A7D-9B0E-D730CCCBFF17}" type="presOf" srcId="{75274774-3E60-4FF5-BCEF-C455A77B07C4}" destId="{7BC4142C-EB69-4607-BFEC-E4B4FC2D7389}" srcOrd="0" destOrd="0" presId="urn:microsoft.com/office/officeart/2005/8/layout/hierarchy2"/>
    <dgm:cxn modelId="{30A5202E-CEA2-40F0-A80E-048CAC403181}" type="presOf" srcId="{3FE965A9-E25E-4210-8FB3-FBC39BB755E6}" destId="{B4417667-942C-4B3C-89E8-3C69D3921584}" srcOrd="0" destOrd="0" presId="urn:microsoft.com/office/officeart/2005/8/layout/hierarchy2"/>
    <dgm:cxn modelId="{E446E35C-35BD-46B9-88DD-6253C2572007}" type="presOf" srcId="{6F51E2E4-B8F6-4CC6-B511-855BDFF40819}" destId="{70946821-EEAC-4A68-8F94-B2C1A4D31A2E}" srcOrd="0" destOrd="0" presId="urn:microsoft.com/office/officeart/2005/8/layout/hierarchy2"/>
    <dgm:cxn modelId="{CE708967-DB65-41A2-B165-E88DDF6DF8F7}" srcId="{CA758A75-D09B-44C5-A7F8-52BB9FA54B08}" destId="{24FD56FE-E265-4CFA-A03B-367A6E08BD48}" srcOrd="0" destOrd="0" parTransId="{CAFE01B6-59B9-4346-A5CF-84733BBCB7F2}" sibTransId="{DF2F09A2-7954-47E6-BB80-79B7BB65B3DF}"/>
    <dgm:cxn modelId="{F6B61A71-5903-4A5C-A6FC-FB925829985D}" type="presOf" srcId="{CA758A75-D09B-44C5-A7F8-52BB9FA54B08}" destId="{07A968D9-15DF-4F1F-B2D6-B9444C4F1974}" srcOrd="0" destOrd="0" presId="urn:microsoft.com/office/officeart/2005/8/layout/hierarchy2"/>
    <dgm:cxn modelId="{13D6097F-3AF0-47E1-BB58-E5B388E9548F}" type="presOf" srcId="{DFE6F46B-75D3-4CAA-A6E7-D1DCFA78216E}" destId="{8591D9A0-32FD-4DC8-9766-832914AB5AAA}" srcOrd="0" destOrd="0" presId="urn:microsoft.com/office/officeart/2005/8/layout/hierarchy2"/>
    <dgm:cxn modelId="{D0DD1C88-18AF-4B5D-B4A7-B7C668D4D976}" srcId="{24FD56FE-E265-4CFA-A03B-367A6E08BD48}" destId="{75274774-3E60-4FF5-BCEF-C455A77B07C4}" srcOrd="1" destOrd="0" parTransId="{3FE965A9-E25E-4210-8FB3-FBC39BB755E6}" sibTransId="{4D6436B6-8F37-45AA-A886-EE47AA0182B7}"/>
    <dgm:cxn modelId="{0C8D4DAD-5B32-4FF9-AE0D-77CCC91E07F0}" type="presOf" srcId="{F9E664CF-2C46-4BF5-AD3E-8F7109C61DC0}" destId="{06C9E955-86DA-4F99-A550-88803DA0BDDC}" srcOrd="0" destOrd="0" presId="urn:microsoft.com/office/officeart/2005/8/layout/hierarchy2"/>
    <dgm:cxn modelId="{9C3B04B8-A0C6-42DA-9A8D-5637FE20AD4A}" type="presOf" srcId="{0637F115-98DC-4E5F-937B-6E340511F5DE}" destId="{1ECF6035-6710-45B8-9C74-1A5B887D7867}" srcOrd="0" destOrd="0" presId="urn:microsoft.com/office/officeart/2005/8/layout/hierarchy2"/>
    <dgm:cxn modelId="{09229EBA-1D63-4D95-AE4A-B0A5C8F44E06}" srcId="{24FD56FE-E265-4CFA-A03B-367A6E08BD48}" destId="{6F51E2E4-B8F6-4CC6-B511-855BDFF40819}" srcOrd="0" destOrd="0" parTransId="{DFE6F46B-75D3-4CAA-A6E7-D1DCFA78216E}" sibTransId="{A97B6B42-987B-4223-B5F0-FA60AF21FF2B}"/>
    <dgm:cxn modelId="{2C364EBB-56D7-480E-9C6C-4083F3AF4F69}" type="presOf" srcId="{24FD56FE-E265-4CFA-A03B-367A6E08BD48}" destId="{F30CF8BA-3641-427B-BCB6-0DDEFF7CCB99}" srcOrd="0" destOrd="0" presId="urn:microsoft.com/office/officeart/2005/8/layout/hierarchy2"/>
    <dgm:cxn modelId="{FB0201BE-01F8-4D73-A1E4-0C431F1A2530}" type="presOf" srcId="{DFE6F46B-75D3-4CAA-A6E7-D1DCFA78216E}" destId="{A51E9F84-14E7-4380-92F9-F94478081872}" srcOrd="1" destOrd="0" presId="urn:microsoft.com/office/officeart/2005/8/layout/hierarchy2"/>
    <dgm:cxn modelId="{A78474CA-BB34-434C-94BE-7A525F3B48E5}" type="presOf" srcId="{3FE965A9-E25E-4210-8FB3-FBC39BB755E6}" destId="{2356DF8A-4770-4A17-BD62-AFC4474A672B}" srcOrd="1" destOrd="0" presId="urn:microsoft.com/office/officeart/2005/8/layout/hierarchy2"/>
    <dgm:cxn modelId="{23A0D3D1-C2C4-4E4F-ACDD-AFBFC38DE7EF}" srcId="{6F51E2E4-B8F6-4CC6-B511-855BDFF40819}" destId="{0637F115-98DC-4E5F-937B-6E340511F5DE}" srcOrd="0" destOrd="0" parTransId="{F9E664CF-2C46-4BF5-AD3E-8F7109C61DC0}" sibTransId="{7E9AF614-ACC8-4BAE-B341-C3A93F658922}"/>
    <dgm:cxn modelId="{C0481EC9-849C-4310-B4B7-656A8517B0CE}" type="presParOf" srcId="{07A968D9-15DF-4F1F-B2D6-B9444C4F1974}" destId="{703A106A-E735-4D57-BA89-73EB961FABE0}" srcOrd="0" destOrd="0" presId="urn:microsoft.com/office/officeart/2005/8/layout/hierarchy2"/>
    <dgm:cxn modelId="{F4E23B43-3748-4AA5-AE14-21B9883495BB}" type="presParOf" srcId="{703A106A-E735-4D57-BA89-73EB961FABE0}" destId="{F30CF8BA-3641-427B-BCB6-0DDEFF7CCB99}" srcOrd="0" destOrd="0" presId="urn:microsoft.com/office/officeart/2005/8/layout/hierarchy2"/>
    <dgm:cxn modelId="{5C5DD731-45EB-437E-94DA-E62AAB1A6E58}" type="presParOf" srcId="{703A106A-E735-4D57-BA89-73EB961FABE0}" destId="{6C7A99F4-62F1-4A1A-8C1E-D7AEAC29ACC6}" srcOrd="1" destOrd="0" presId="urn:microsoft.com/office/officeart/2005/8/layout/hierarchy2"/>
    <dgm:cxn modelId="{927A18B9-9459-4ED1-BAE6-6071BC9FF12C}" type="presParOf" srcId="{6C7A99F4-62F1-4A1A-8C1E-D7AEAC29ACC6}" destId="{8591D9A0-32FD-4DC8-9766-832914AB5AAA}" srcOrd="0" destOrd="0" presId="urn:microsoft.com/office/officeart/2005/8/layout/hierarchy2"/>
    <dgm:cxn modelId="{49BE5622-C5E0-4F3E-92E0-2B35C540F96E}" type="presParOf" srcId="{8591D9A0-32FD-4DC8-9766-832914AB5AAA}" destId="{A51E9F84-14E7-4380-92F9-F94478081872}" srcOrd="0" destOrd="0" presId="urn:microsoft.com/office/officeart/2005/8/layout/hierarchy2"/>
    <dgm:cxn modelId="{D455C5CB-BEFB-49E5-B734-09E9F6EB5349}" type="presParOf" srcId="{6C7A99F4-62F1-4A1A-8C1E-D7AEAC29ACC6}" destId="{B4BEC073-6A48-4F89-8765-28BE95B17249}" srcOrd="1" destOrd="0" presId="urn:microsoft.com/office/officeart/2005/8/layout/hierarchy2"/>
    <dgm:cxn modelId="{9BE39B5F-BC6B-485B-B9D9-543F2EE05083}" type="presParOf" srcId="{B4BEC073-6A48-4F89-8765-28BE95B17249}" destId="{70946821-EEAC-4A68-8F94-B2C1A4D31A2E}" srcOrd="0" destOrd="0" presId="urn:microsoft.com/office/officeart/2005/8/layout/hierarchy2"/>
    <dgm:cxn modelId="{A4486F92-8D6F-4864-930C-188A910D9AC3}" type="presParOf" srcId="{B4BEC073-6A48-4F89-8765-28BE95B17249}" destId="{BD534A31-729D-43E0-A084-E6073D9059B3}" srcOrd="1" destOrd="0" presId="urn:microsoft.com/office/officeart/2005/8/layout/hierarchy2"/>
    <dgm:cxn modelId="{D3852748-62A5-4FEC-B650-5C9573ADC1CA}" type="presParOf" srcId="{BD534A31-729D-43E0-A084-E6073D9059B3}" destId="{06C9E955-86DA-4F99-A550-88803DA0BDDC}" srcOrd="0" destOrd="0" presId="urn:microsoft.com/office/officeart/2005/8/layout/hierarchy2"/>
    <dgm:cxn modelId="{B803EB55-28FF-4CF8-A06C-517E9AF954DC}" type="presParOf" srcId="{06C9E955-86DA-4F99-A550-88803DA0BDDC}" destId="{6723EFE8-CAA3-4BC8-9B4F-3AA53D02AFF0}" srcOrd="0" destOrd="0" presId="urn:microsoft.com/office/officeart/2005/8/layout/hierarchy2"/>
    <dgm:cxn modelId="{D8CA4241-8E5D-462D-B55C-ADC208B55788}" type="presParOf" srcId="{BD534A31-729D-43E0-A084-E6073D9059B3}" destId="{5F3B6BB4-8B00-463F-8182-1377CE988850}" srcOrd="1" destOrd="0" presId="urn:microsoft.com/office/officeart/2005/8/layout/hierarchy2"/>
    <dgm:cxn modelId="{3E0CEB0D-A588-4C8D-9126-F541BCDADEC0}" type="presParOf" srcId="{5F3B6BB4-8B00-463F-8182-1377CE988850}" destId="{1ECF6035-6710-45B8-9C74-1A5B887D7867}" srcOrd="0" destOrd="0" presId="urn:microsoft.com/office/officeart/2005/8/layout/hierarchy2"/>
    <dgm:cxn modelId="{684B9A12-150B-44BF-A8E7-9EF97F3AD6AC}" type="presParOf" srcId="{5F3B6BB4-8B00-463F-8182-1377CE988850}" destId="{8FA379A7-9FB3-486D-A042-961EC898C212}" srcOrd="1" destOrd="0" presId="urn:microsoft.com/office/officeart/2005/8/layout/hierarchy2"/>
    <dgm:cxn modelId="{C7680663-65A4-4A25-A2DC-C9A526C3BFD6}" type="presParOf" srcId="{6C7A99F4-62F1-4A1A-8C1E-D7AEAC29ACC6}" destId="{B4417667-942C-4B3C-89E8-3C69D3921584}" srcOrd="2" destOrd="0" presId="urn:microsoft.com/office/officeart/2005/8/layout/hierarchy2"/>
    <dgm:cxn modelId="{BB28E9FF-3FBE-4553-9B7D-EA6321361675}" type="presParOf" srcId="{B4417667-942C-4B3C-89E8-3C69D3921584}" destId="{2356DF8A-4770-4A17-BD62-AFC4474A672B}" srcOrd="0" destOrd="0" presId="urn:microsoft.com/office/officeart/2005/8/layout/hierarchy2"/>
    <dgm:cxn modelId="{59FD955C-5C8F-4AFF-B3AA-745FF2CAABAD}" type="presParOf" srcId="{6C7A99F4-62F1-4A1A-8C1E-D7AEAC29ACC6}" destId="{BB77EEAF-E898-4040-AACD-B892BA901DF3}" srcOrd="3" destOrd="0" presId="urn:microsoft.com/office/officeart/2005/8/layout/hierarchy2"/>
    <dgm:cxn modelId="{70F864F8-DEAB-4B8C-8DB2-859483B4B8C2}" type="presParOf" srcId="{BB77EEAF-E898-4040-AACD-B892BA901DF3}" destId="{7BC4142C-EB69-4607-BFEC-E4B4FC2D7389}" srcOrd="0" destOrd="0" presId="urn:microsoft.com/office/officeart/2005/8/layout/hierarchy2"/>
    <dgm:cxn modelId="{F78AF6CB-FB4A-4716-B0CF-E610F7F34E74}" type="presParOf" srcId="{BB77EEAF-E898-4040-AACD-B892BA901DF3}" destId="{5B748105-6C4A-4744-9784-2CCA5A665C1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5E6E503-085B-49A1-A8B2-F2A7CAE41D49}" type="doc">
      <dgm:prSet loTypeId="urn:microsoft.com/office/officeart/2005/8/layout/bProcess4" loCatId="process" qsTypeId="urn:microsoft.com/office/officeart/2005/8/quickstyle/simple1" qsCatId="simple" csTypeId="urn:microsoft.com/office/officeart/2005/8/colors/accent1_1" csCatId="accent1" phldr="1"/>
      <dgm:spPr/>
      <dgm:t>
        <a:bodyPr/>
        <a:lstStyle/>
        <a:p>
          <a:endParaRPr lang="es-MX"/>
        </a:p>
      </dgm:t>
    </dgm:pt>
    <dgm:pt modelId="{59267A6C-8A1C-49E5-9A23-CB5213158657}">
      <dgm:prSet phldrT="[Texto]"/>
      <dgm:spPr/>
      <dgm:t>
        <a:bodyPr/>
        <a:lstStyle/>
        <a:p>
          <a:pPr algn="just"/>
          <a:r>
            <a:rPr lang="es-MX" dirty="0">
              <a:latin typeface="+mn-lt"/>
              <a:cs typeface="Arial" panose="020B0604020202020204" pitchFamily="34" charset="0"/>
            </a:rPr>
            <a:t>Diciembre año previo a elección, CG sorteará mes con el que siga en su orden-base para insaculación de ciudadanos c/corte a 15 dic.</a:t>
          </a:r>
        </a:p>
      </dgm:t>
    </dgm:pt>
    <dgm:pt modelId="{FD01B100-43B3-444E-B871-AE7F98B977F1}" type="parTrans" cxnId="{DB02F6CC-CB73-4416-AA8F-BB122E7BDB9F}">
      <dgm:prSet/>
      <dgm:spPr/>
      <dgm:t>
        <a:bodyPr/>
        <a:lstStyle/>
        <a:p>
          <a:endParaRPr lang="es-MX">
            <a:latin typeface="Arial" panose="020B0604020202020204" pitchFamily="34" charset="0"/>
            <a:cs typeface="Arial" panose="020B0604020202020204" pitchFamily="34" charset="0"/>
          </a:endParaRPr>
        </a:p>
      </dgm:t>
    </dgm:pt>
    <dgm:pt modelId="{6289EF63-B52B-44EB-BAB7-561A67C251C5}" type="sibTrans" cxnId="{DB02F6CC-CB73-4416-AA8F-BB122E7BDB9F}">
      <dgm:prSet/>
      <dgm:spPr/>
      <dgm:t>
        <a:bodyPr/>
        <a:lstStyle/>
        <a:p>
          <a:endParaRPr lang="es-MX">
            <a:latin typeface="Arial" panose="020B0604020202020204" pitchFamily="34" charset="0"/>
            <a:cs typeface="Arial" panose="020B0604020202020204" pitchFamily="34" charset="0"/>
          </a:endParaRPr>
        </a:p>
      </dgm:t>
    </dgm:pt>
    <dgm:pt modelId="{F615E838-4CA0-4378-BE3F-EE0BA2964507}">
      <dgm:prSet phldrT="[Texto]"/>
      <dgm:spPr/>
      <dgm:t>
        <a:bodyPr/>
        <a:lstStyle/>
        <a:p>
          <a:pPr algn="just"/>
          <a:r>
            <a:rPr lang="es-MX" dirty="0">
              <a:latin typeface="+mn-lt"/>
              <a:cs typeface="Arial" panose="020B0604020202020204" pitchFamily="34" charset="0"/>
            </a:rPr>
            <a:t>1 al 7 de febrero JDE, sortean al 13% de los ciudadanos inscritos en la lista nominal de cada sección al 15 de diciembre y que nacieron en el mes sorteado.</a:t>
          </a:r>
        </a:p>
      </dgm:t>
    </dgm:pt>
    <dgm:pt modelId="{2FEDFCBE-D5DE-4BBE-B7C1-C6183C7D0D51}" type="parTrans" cxnId="{61FB6154-0AE6-4FAE-B43E-146AAAAB37A2}">
      <dgm:prSet/>
      <dgm:spPr/>
      <dgm:t>
        <a:bodyPr/>
        <a:lstStyle/>
        <a:p>
          <a:endParaRPr lang="es-MX">
            <a:latin typeface="Arial" panose="020B0604020202020204" pitchFamily="34" charset="0"/>
            <a:cs typeface="Arial" panose="020B0604020202020204" pitchFamily="34" charset="0"/>
          </a:endParaRPr>
        </a:p>
      </dgm:t>
    </dgm:pt>
    <dgm:pt modelId="{A39E1D44-6753-4AAF-9CB2-297B80231CF0}" type="sibTrans" cxnId="{61FB6154-0AE6-4FAE-B43E-146AAAAB37A2}">
      <dgm:prSet/>
      <dgm:spPr/>
      <dgm:t>
        <a:bodyPr/>
        <a:lstStyle/>
        <a:p>
          <a:endParaRPr lang="es-MX">
            <a:latin typeface="Arial" panose="020B0604020202020204" pitchFamily="34" charset="0"/>
            <a:cs typeface="Arial" panose="020B0604020202020204" pitchFamily="34" charset="0"/>
          </a:endParaRPr>
        </a:p>
      </dgm:t>
    </dgm:pt>
    <dgm:pt modelId="{C10902EF-DFDC-411E-9566-96D562D97427}">
      <dgm:prSet/>
      <dgm:spPr/>
      <dgm:t>
        <a:bodyPr/>
        <a:lstStyle/>
        <a:p>
          <a:pPr algn="just"/>
          <a:r>
            <a:rPr lang="es-MX" dirty="0">
              <a:latin typeface="+mn-lt"/>
              <a:cs typeface="Arial" panose="020B0604020202020204" pitchFamily="34" charset="0"/>
            </a:rPr>
            <a:t>9 febrero al 31 de marzo, los capacitadores-asistentes notifican y capacitan a los ciudadanos seleccionados.</a:t>
          </a:r>
        </a:p>
      </dgm:t>
    </dgm:pt>
    <dgm:pt modelId="{D13FD487-808C-4738-881C-2240C103C55B}" type="parTrans" cxnId="{9291E9F0-E022-4C09-B8FB-1CBC9F985184}">
      <dgm:prSet/>
      <dgm:spPr/>
      <dgm:t>
        <a:bodyPr/>
        <a:lstStyle/>
        <a:p>
          <a:endParaRPr lang="es-MX">
            <a:latin typeface="Arial" panose="020B0604020202020204" pitchFamily="34" charset="0"/>
            <a:cs typeface="Arial" panose="020B0604020202020204" pitchFamily="34" charset="0"/>
          </a:endParaRPr>
        </a:p>
      </dgm:t>
    </dgm:pt>
    <dgm:pt modelId="{989E19E6-3C43-498C-8A7F-4AE502112902}" type="sibTrans" cxnId="{9291E9F0-E022-4C09-B8FB-1CBC9F985184}">
      <dgm:prSet/>
      <dgm:spPr/>
      <dgm:t>
        <a:bodyPr/>
        <a:lstStyle/>
        <a:p>
          <a:endParaRPr lang="es-MX">
            <a:latin typeface="Arial" panose="020B0604020202020204" pitchFamily="34" charset="0"/>
            <a:cs typeface="Arial" panose="020B0604020202020204" pitchFamily="34" charset="0"/>
          </a:endParaRPr>
        </a:p>
      </dgm:t>
    </dgm:pt>
    <dgm:pt modelId="{0ED62988-4B89-46D5-9AD8-2DB5F4008D4E}">
      <dgm:prSet phldrT="[Texto]"/>
      <dgm:spPr/>
      <dgm:t>
        <a:bodyPr/>
        <a:lstStyle/>
        <a:p>
          <a:pPr algn="just"/>
          <a:r>
            <a:rPr lang="es-MX" dirty="0">
              <a:latin typeface="+mn-lt"/>
              <a:cs typeface="Arial" panose="020B0604020202020204" pitchFamily="34" charset="0"/>
            </a:rPr>
            <a:t>JDE evalúan objetivamente, integrando listado de ciudadanos aptos, revisan que cumplan requisitos LGIPE. Informan a CD.</a:t>
          </a:r>
        </a:p>
      </dgm:t>
    </dgm:pt>
    <dgm:pt modelId="{97EB1538-7E90-4E9D-87F0-96A67EE21559}" type="parTrans" cxnId="{5EEE31FC-E75B-4A72-94DB-F75F8B206CBE}">
      <dgm:prSet/>
      <dgm:spPr/>
      <dgm:t>
        <a:bodyPr/>
        <a:lstStyle/>
        <a:p>
          <a:endParaRPr lang="es-MX">
            <a:latin typeface="Arial" panose="020B0604020202020204" pitchFamily="34" charset="0"/>
            <a:cs typeface="Arial" panose="020B0604020202020204" pitchFamily="34" charset="0"/>
          </a:endParaRPr>
        </a:p>
      </dgm:t>
    </dgm:pt>
    <dgm:pt modelId="{2DE187AD-7A31-408D-A757-AF368F32D0D3}" type="sibTrans" cxnId="{5EEE31FC-E75B-4A72-94DB-F75F8B206CBE}">
      <dgm:prSet/>
      <dgm:spPr/>
      <dgm:t>
        <a:bodyPr/>
        <a:lstStyle/>
        <a:p>
          <a:endParaRPr lang="es-MX">
            <a:latin typeface="Arial" panose="020B0604020202020204" pitchFamily="34" charset="0"/>
            <a:cs typeface="Arial" panose="020B0604020202020204" pitchFamily="34" charset="0"/>
          </a:endParaRPr>
        </a:p>
      </dgm:t>
    </dgm:pt>
    <dgm:pt modelId="{28629375-BA53-4C2E-ABB5-20367D525921}">
      <dgm:prSet phldrT="[Texto]"/>
      <dgm:spPr/>
      <dgm:t>
        <a:bodyPr/>
        <a:lstStyle/>
        <a:p>
          <a:pPr algn="just"/>
          <a:r>
            <a:rPr lang="es-MX" dirty="0">
              <a:latin typeface="+mn-lt"/>
              <a:cs typeface="Arial" panose="020B0604020202020204" pitchFamily="34" charset="0"/>
            </a:rPr>
            <a:t>Entre 9 febrero y 4 abril JDE relación ciudadanos capacitados y cumplen requisitos.</a:t>
          </a:r>
        </a:p>
      </dgm:t>
    </dgm:pt>
    <dgm:pt modelId="{B289CC4E-C3E7-4A60-A4D4-863EA281BD4B}" type="parTrans" cxnId="{96D3160B-C7F0-4429-A21C-1D93663515E6}">
      <dgm:prSet/>
      <dgm:spPr/>
      <dgm:t>
        <a:bodyPr/>
        <a:lstStyle/>
        <a:p>
          <a:endParaRPr lang="es-MX">
            <a:latin typeface="Arial" panose="020B0604020202020204" pitchFamily="34" charset="0"/>
            <a:cs typeface="Arial" panose="020B0604020202020204" pitchFamily="34" charset="0"/>
          </a:endParaRPr>
        </a:p>
      </dgm:t>
    </dgm:pt>
    <dgm:pt modelId="{90924665-A013-4027-9969-6440E490ADC7}" type="sibTrans" cxnId="{96D3160B-C7F0-4429-A21C-1D93663515E6}">
      <dgm:prSet/>
      <dgm:spPr/>
      <dgm:t>
        <a:bodyPr/>
        <a:lstStyle/>
        <a:p>
          <a:endParaRPr lang="es-MX">
            <a:latin typeface="Arial" panose="020B0604020202020204" pitchFamily="34" charset="0"/>
            <a:cs typeface="Arial" panose="020B0604020202020204" pitchFamily="34" charset="0"/>
          </a:endParaRPr>
        </a:p>
      </dgm:t>
    </dgm:pt>
    <dgm:pt modelId="{14625517-8D1E-4113-96F2-AD49F82A1168}">
      <dgm:prSet phldrT="[Texto]"/>
      <dgm:spPr/>
      <dgm:t>
        <a:bodyPr/>
        <a:lstStyle/>
        <a:p>
          <a:r>
            <a:rPr lang="es-MX" dirty="0">
              <a:latin typeface="+mn-lt"/>
              <a:cs typeface="Arial" panose="020B0604020202020204" pitchFamily="34" charset="0"/>
            </a:rPr>
            <a:t>Insaculación 6 de abril, 8 siguiente JDE integran mesas y asignan cargos conforme a escolaridad.</a:t>
          </a:r>
        </a:p>
      </dgm:t>
    </dgm:pt>
    <dgm:pt modelId="{25555FE7-7D21-4FE8-BFCC-6FAFE172FFA2}" type="parTrans" cxnId="{EA995384-598B-46A5-8B4A-4FCF18164EDF}">
      <dgm:prSet/>
      <dgm:spPr/>
      <dgm:t>
        <a:bodyPr/>
        <a:lstStyle/>
        <a:p>
          <a:endParaRPr lang="es-MX">
            <a:latin typeface="Arial" panose="020B0604020202020204" pitchFamily="34" charset="0"/>
            <a:cs typeface="Arial" panose="020B0604020202020204" pitchFamily="34" charset="0"/>
          </a:endParaRPr>
        </a:p>
      </dgm:t>
    </dgm:pt>
    <dgm:pt modelId="{B220C09B-CA57-4A43-9457-830272CA83D1}" type="sibTrans" cxnId="{EA995384-598B-46A5-8B4A-4FCF18164EDF}">
      <dgm:prSet/>
      <dgm:spPr/>
      <dgm:t>
        <a:bodyPr/>
        <a:lstStyle/>
        <a:p>
          <a:endParaRPr lang="es-MX">
            <a:latin typeface="Arial" panose="020B0604020202020204" pitchFamily="34" charset="0"/>
            <a:cs typeface="Arial" panose="020B0604020202020204" pitchFamily="34" charset="0"/>
          </a:endParaRPr>
        </a:p>
      </dgm:t>
    </dgm:pt>
    <dgm:pt modelId="{76724553-D1DB-46CC-A9B7-A5C40BB978C9}">
      <dgm:prSet phldrT="[Texto]"/>
      <dgm:spPr/>
      <dgm:t>
        <a:bodyPr/>
        <a:lstStyle/>
        <a:p>
          <a:pPr algn="just"/>
          <a:r>
            <a:rPr lang="es-MX" dirty="0">
              <a:latin typeface="+mn-lt"/>
              <a:cs typeface="Arial" panose="020B0604020202020204" pitchFamily="34" charset="0"/>
            </a:rPr>
            <a:t>Publicación-entrega del nombramientos- toma protesta.</a:t>
          </a:r>
        </a:p>
      </dgm:t>
    </dgm:pt>
    <dgm:pt modelId="{974BED21-95C5-40D4-B0D6-385AB5364E2A}" type="parTrans" cxnId="{824CFDC8-0F8E-4F30-8CAB-20BFFAF47B1A}">
      <dgm:prSet/>
      <dgm:spPr/>
      <dgm:t>
        <a:bodyPr/>
        <a:lstStyle/>
        <a:p>
          <a:endParaRPr lang="es-MX">
            <a:latin typeface="Arial" panose="020B0604020202020204" pitchFamily="34" charset="0"/>
            <a:cs typeface="Arial" panose="020B0604020202020204" pitchFamily="34" charset="0"/>
          </a:endParaRPr>
        </a:p>
      </dgm:t>
    </dgm:pt>
    <dgm:pt modelId="{6B5B8141-C690-46E6-8BAC-1B50575ABC80}" type="sibTrans" cxnId="{824CFDC8-0F8E-4F30-8CAB-20BFFAF47B1A}">
      <dgm:prSet/>
      <dgm:spPr/>
      <dgm:t>
        <a:bodyPr/>
        <a:lstStyle/>
        <a:p>
          <a:endParaRPr lang="es-MX">
            <a:latin typeface="Arial" panose="020B0604020202020204" pitchFamily="34" charset="0"/>
            <a:cs typeface="Arial" panose="020B0604020202020204" pitchFamily="34" charset="0"/>
          </a:endParaRPr>
        </a:p>
      </dgm:t>
    </dgm:pt>
    <dgm:pt modelId="{1723A314-5645-4EB2-8826-114CCEAB4AF8}">
      <dgm:prSet/>
      <dgm:spPr/>
      <dgm:t>
        <a:bodyPr/>
        <a:lstStyle/>
        <a:p>
          <a:pPr algn="just"/>
          <a:r>
            <a:rPr lang="es-MX" dirty="0">
              <a:latin typeface="+mn-lt"/>
              <a:cs typeface="Arial" panose="020B0604020202020204" pitchFamily="34" charset="0"/>
            </a:rPr>
            <a:t>Durante abril, mayo y hasta el 3 de junio, designados reciben un segundo curso de capacitación y participan en simulacros.</a:t>
          </a:r>
        </a:p>
      </dgm:t>
    </dgm:pt>
    <dgm:pt modelId="{A0616AD5-0A9D-4430-90DA-05C02A4ED490}" type="parTrans" cxnId="{D8BE48F7-8825-43BA-8936-5493CEB7D670}">
      <dgm:prSet/>
      <dgm:spPr/>
      <dgm:t>
        <a:bodyPr/>
        <a:lstStyle/>
        <a:p>
          <a:endParaRPr lang="es-MX">
            <a:latin typeface="Arial" panose="020B0604020202020204" pitchFamily="34" charset="0"/>
            <a:cs typeface="Arial" panose="020B0604020202020204" pitchFamily="34" charset="0"/>
          </a:endParaRPr>
        </a:p>
      </dgm:t>
    </dgm:pt>
    <dgm:pt modelId="{0D173A20-750E-4991-BBF8-5D7D53409E0E}" type="sibTrans" cxnId="{D8BE48F7-8825-43BA-8936-5493CEB7D670}">
      <dgm:prSet/>
      <dgm:spPr/>
      <dgm:t>
        <a:bodyPr/>
        <a:lstStyle/>
        <a:p>
          <a:endParaRPr lang="es-MX">
            <a:latin typeface="Arial" panose="020B0604020202020204" pitchFamily="34" charset="0"/>
            <a:cs typeface="Arial" panose="020B0604020202020204" pitchFamily="34" charset="0"/>
          </a:endParaRPr>
        </a:p>
      </dgm:t>
    </dgm:pt>
    <dgm:pt modelId="{309158D7-071E-443C-B11B-0D1663BEC748}">
      <dgm:prSet/>
      <dgm:spPr/>
      <dgm:t>
        <a:bodyPr/>
        <a:lstStyle/>
        <a:p>
          <a:r>
            <a:rPr lang="es-MX" dirty="0">
              <a:latin typeface="+mn-lt"/>
              <a:cs typeface="Arial" panose="020B0604020202020204" pitchFamily="34" charset="0"/>
            </a:rPr>
            <a:t>CG en febrero sortea 26 letras, obtiene letra-apellido paterno/selección ciudadanos integrarán casillas.</a:t>
          </a:r>
        </a:p>
      </dgm:t>
    </dgm:pt>
    <dgm:pt modelId="{D1D22431-0FBE-432C-8769-980A9F633D31}" type="parTrans" cxnId="{90141282-8A42-405F-A4CD-9BFE3BDD9D67}">
      <dgm:prSet/>
      <dgm:spPr/>
      <dgm:t>
        <a:bodyPr/>
        <a:lstStyle/>
        <a:p>
          <a:endParaRPr lang="es-MX">
            <a:latin typeface="Arial" panose="020B0604020202020204" pitchFamily="34" charset="0"/>
            <a:cs typeface="Arial" panose="020B0604020202020204" pitchFamily="34" charset="0"/>
          </a:endParaRPr>
        </a:p>
      </dgm:t>
    </dgm:pt>
    <dgm:pt modelId="{799AE9D9-839C-4B84-846C-E8641E50D2E6}" type="sibTrans" cxnId="{90141282-8A42-405F-A4CD-9BFE3BDD9D67}">
      <dgm:prSet/>
      <dgm:spPr/>
      <dgm:t>
        <a:bodyPr/>
        <a:lstStyle/>
        <a:p>
          <a:endParaRPr lang="es-MX">
            <a:latin typeface="Arial" panose="020B0604020202020204" pitchFamily="34" charset="0"/>
            <a:cs typeface="Arial" panose="020B0604020202020204" pitchFamily="34" charset="0"/>
          </a:endParaRPr>
        </a:p>
      </dgm:t>
    </dgm:pt>
    <dgm:pt modelId="{6C09EB36-D70D-438D-AFBE-C84575F46E70}" type="pres">
      <dgm:prSet presAssocID="{55E6E503-085B-49A1-A8B2-F2A7CAE41D49}" presName="Name0" presStyleCnt="0">
        <dgm:presLayoutVars>
          <dgm:dir/>
          <dgm:resizeHandles/>
        </dgm:presLayoutVars>
      </dgm:prSet>
      <dgm:spPr/>
    </dgm:pt>
    <dgm:pt modelId="{CCDE45D8-9EF2-4224-BB9F-8157B4E958AC}" type="pres">
      <dgm:prSet presAssocID="{59267A6C-8A1C-49E5-9A23-CB5213158657}" presName="compNode" presStyleCnt="0"/>
      <dgm:spPr/>
    </dgm:pt>
    <dgm:pt modelId="{BEF733B9-AC2B-4F77-9D5E-6C77B5FCC482}" type="pres">
      <dgm:prSet presAssocID="{59267A6C-8A1C-49E5-9A23-CB5213158657}" presName="dummyConnPt" presStyleCnt="0"/>
      <dgm:spPr/>
    </dgm:pt>
    <dgm:pt modelId="{97F106F3-7FC2-4517-A179-199BF08FA8A1}" type="pres">
      <dgm:prSet presAssocID="{59267A6C-8A1C-49E5-9A23-CB5213158657}" presName="node" presStyleLbl="node1" presStyleIdx="0" presStyleCnt="9">
        <dgm:presLayoutVars>
          <dgm:bulletEnabled val="1"/>
        </dgm:presLayoutVars>
      </dgm:prSet>
      <dgm:spPr/>
    </dgm:pt>
    <dgm:pt modelId="{56B21EA9-9265-4975-9AB0-39181E3D5EBC}" type="pres">
      <dgm:prSet presAssocID="{6289EF63-B52B-44EB-BAB7-561A67C251C5}" presName="sibTrans" presStyleLbl="bgSibTrans2D1" presStyleIdx="0" presStyleCnt="8" custLinFactNeighborX="30901" custLinFactNeighborY="5233"/>
      <dgm:spPr/>
    </dgm:pt>
    <dgm:pt modelId="{376E35ED-8011-4A9B-90B8-9CA0B7E3691D}" type="pres">
      <dgm:prSet presAssocID="{F615E838-4CA0-4378-BE3F-EE0BA2964507}" presName="compNode" presStyleCnt="0"/>
      <dgm:spPr/>
    </dgm:pt>
    <dgm:pt modelId="{2C8FAB13-DEBE-497D-9CA5-CA1F0C23DAEA}" type="pres">
      <dgm:prSet presAssocID="{F615E838-4CA0-4378-BE3F-EE0BA2964507}" presName="dummyConnPt" presStyleCnt="0"/>
      <dgm:spPr/>
    </dgm:pt>
    <dgm:pt modelId="{BCA47DA6-F070-400D-BB69-1FF1402CB5F7}" type="pres">
      <dgm:prSet presAssocID="{F615E838-4CA0-4378-BE3F-EE0BA2964507}" presName="node" presStyleLbl="node1" presStyleIdx="1" presStyleCnt="9" custScaleX="101310" custScaleY="100461">
        <dgm:presLayoutVars>
          <dgm:bulletEnabled val="1"/>
        </dgm:presLayoutVars>
      </dgm:prSet>
      <dgm:spPr/>
    </dgm:pt>
    <dgm:pt modelId="{934D6E8F-65C7-4710-B440-E39939D8D2EE}" type="pres">
      <dgm:prSet presAssocID="{A39E1D44-6753-4AAF-9CB2-297B80231CF0}" presName="sibTrans" presStyleLbl="bgSibTrans2D1" presStyleIdx="1" presStyleCnt="8" custLinFactNeighborX="30271" custLinFactNeighborY="1"/>
      <dgm:spPr/>
    </dgm:pt>
    <dgm:pt modelId="{658A081D-B833-42F3-9AFD-979A3A5A1E4F}" type="pres">
      <dgm:prSet presAssocID="{C10902EF-DFDC-411E-9566-96D562D97427}" presName="compNode" presStyleCnt="0"/>
      <dgm:spPr/>
    </dgm:pt>
    <dgm:pt modelId="{BD270E88-F761-4E4A-8E1F-FC5D4C0ACA51}" type="pres">
      <dgm:prSet presAssocID="{C10902EF-DFDC-411E-9566-96D562D97427}" presName="dummyConnPt" presStyleCnt="0"/>
      <dgm:spPr/>
    </dgm:pt>
    <dgm:pt modelId="{9B371264-47F4-4AB0-8DBB-C2187CE511CB}" type="pres">
      <dgm:prSet presAssocID="{C10902EF-DFDC-411E-9566-96D562D97427}" presName="node" presStyleLbl="node1" presStyleIdx="2" presStyleCnt="9">
        <dgm:presLayoutVars>
          <dgm:bulletEnabled val="1"/>
        </dgm:presLayoutVars>
      </dgm:prSet>
      <dgm:spPr/>
    </dgm:pt>
    <dgm:pt modelId="{B4489C21-C0D9-4AD1-9364-0835A291A604}" type="pres">
      <dgm:prSet presAssocID="{989E19E6-3C43-498C-8A7F-4AE502112902}" presName="sibTrans" presStyleLbl="bgSibTrans2D1" presStyleIdx="2" presStyleCnt="8" custLinFactY="54029" custLinFactNeighborX="-1121" custLinFactNeighborY="100000"/>
      <dgm:spPr/>
    </dgm:pt>
    <dgm:pt modelId="{10502A9B-0D85-44ED-9C5F-1727758C6B77}" type="pres">
      <dgm:prSet presAssocID="{0ED62988-4B89-46D5-9AD8-2DB5F4008D4E}" presName="compNode" presStyleCnt="0"/>
      <dgm:spPr/>
    </dgm:pt>
    <dgm:pt modelId="{34636CA1-1427-47CC-B086-31B067D00DC3}" type="pres">
      <dgm:prSet presAssocID="{0ED62988-4B89-46D5-9AD8-2DB5F4008D4E}" presName="dummyConnPt" presStyleCnt="0"/>
      <dgm:spPr/>
    </dgm:pt>
    <dgm:pt modelId="{0922D1A5-E9E7-4D8E-84FE-CF92EEEB36F7}" type="pres">
      <dgm:prSet presAssocID="{0ED62988-4B89-46D5-9AD8-2DB5F4008D4E}" presName="node" presStyleLbl="node1" presStyleIdx="3" presStyleCnt="9">
        <dgm:presLayoutVars>
          <dgm:bulletEnabled val="1"/>
        </dgm:presLayoutVars>
      </dgm:prSet>
      <dgm:spPr/>
    </dgm:pt>
    <dgm:pt modelId="{1A10487C-01D6-4D61-9224-E4CACFE7ED80}" type="pres">
      <dgm:prSet presAssocID="{2DE187AD-7A31-408D-A757-AF368F32D0D3}" presName="sibTrans" presStyleLbl="bgSibTrans2D1" presStyleIdx="3" presStyleCnt="8" custLinFactNeighborX="35881"/>
      <dgm:spPr/>
    </dgm:pt>
    <dgm:pt modelId="{5CA53C4B-6593-445C-B11F-A62BC97FC81B}" type="pres">
      <dgm:prSet presAssocID="{309158D7-071E-443C-B11B-0D1663BEC748}" presName="compNode" presStyleCnt="0"/>
      <dgm:spPr/>
    </dgm:pt>
    <dgm:pt modelId="{B39512CA-0E4E-4AB8-9974-77DBBEDF3E82}" type="pres">
      <dgm:prSet presAssocID="{309158D7-071E-443C-B11B-0D1663BEC748}" presName="dummyConnPt" presStyleCnt="0"/>
      <dgm:spPr/>
    </dgm:pt>
    <dgm:pt modelId="{485FA86B-906D-411E-ACAB-5FAC675BA66D}" type="pres">
      <dgm:prSet presAssocID="{309158D7-071E-443C-B11B-0D1663BEC748}" presName="node" presStyleLbl="node1" presStyleIdx="4" presStyleCnt="9">
        <dgm:presLayoutVars>
          <dgm:bulletEnabled val="1"/>
        </dgm:presLayoutVars>
      </dgm:prSet>
      <dgm:spPr/>
    </dgm:pt>
    <dgm:pt modelId="{50BC5D24-FF44-447E-902B-E7DA58A63706}" type="pres">
      <dgm:prSet presAssocID="{799AE9D9-839C-4B84-846C-E8641E50D2E6}" presName="sibTrans" presStyleLbl="bgSibTrans2D1" presStyleIdx="4" presStyleCnt="8"/>
      <dgm:spPr/>
    </dgm:pt>
    <dgm:pt modelId="{D5C02C0F-EE24-44B7-ACCA-20DE5E39AD5A}" type="pres">
      <dgm:prSet presAssocID="{28629375-BA53-4C2E-ABB5-20367D525921}" presName="compNode" presStyleCnt="0"/>
      <dgm:spPr/>
    </dgm:pt>
    <dgm:pt modelId="{29DCC4E5-1238-4ADA-B0AF-5C5A22FB3B4B}" type="pres">
      <dgm:prSet presAssocID="{28629375-BA53-4C2E-ABB5-20367D525921}" presName="dummyConnPt" presStyleCnt="0"/>
      <dgm:spPr/>
    </dgm:pt>
    <dgm:pt modelId="{EDBAFDB3-9AE5-4997-A36D-4BFFAB3CB6B8}" type="pres">
      <dgm:prSet presAssocID="{28629375-BA53-4C2E-ABB5-20367D525921}" presName="node" presStyleLbl="node1" presStyleIdx="5" presStyleCnt="9">
        <dgm:presLayoutVars>
          <dgm:bulletEnabled val="1"/>
        </dgm:presLayoutVars>
      </dgm:prSet>
      <dgm:spPr/>
    </dgm:pt>
    <dgm:pt modelId="{EC5D9747-537E-45F1-81EF-B8C22A9026FB}" type="pres">
      <dgm:prSet presAssocID="{90924665-A013-4027-9969-6440E490ADC7}" presName="sibTrans" presStyleLbl="bgSibTrans2D1" presStyleIdx="5" presStyleCnt="8" custLinFactNeighborX="35216" custLinFactNeighborY="55010"/>
      <dgm:spPr/>
    </dgm:pt>
    <dgm:pt modelId="{6DAEAA22-372B-4069-8A8E-A845E4C9A878}" type="pres">
      <dgm:prSet presAssocID="{14625517-8D1E-4113-96F2-AD49F82A1168}" presName="compNode" presStyleCnt="0"/>
      <dgm:spPr/>
    </dgm:pt>
    <dgm:pt modelId="{F3C17AE4-F5F7-43EB-BE73-FDCC461E05F1}" type="pres">
      <dgm:prSet presAssocID="{14625517-8D1E-4113-96F2-AD49F82A1168}" presName="dummyConnPt" presStyleCnt="0"/>
      <dgm:spPr/>
    </dgm:pt>
    <dgm:pt modelId="{A85C3587-3B8C-4749-B46A-DB922742D830}" type="pres">
      <dgm:prSet presAssocID="{14625517-8D1E-4113-96F2-AD49F82A1168}" presName="node" presStyleLbl="node1" presStyleIdx="6" presStyleCnt="9">
        <dgm:presLayoutVars>
          <dgm:bulletEnabled val="1"/>
        </dgm:presLayoutVars>
      </dgm:prSet>
      <dgm:spPr/>
    </dgm:pt>
    <dgm:pt modelId="{AC4A2BD3-0C71-496E-9856-DCCE20511AFF}" type="pres">
      <dgm:prSet presAssocID="{B220C09B-CA57-4A43-9457-830272CA83D1}" presName="sibTrans" presStyleLbl="bgSibTrans2D1" presStyleIdx="6" presStyleCnt="8"/>
      <dgm:spPr/>
    </dgm:pt>
    <dgm:pt modelId="{D63B0F09-AB58-48CE-9095-FE52CCA84678}" type="pres">
      <dgm:prSet presAssocID="{76724553-D1DB-46CC-A9B7-A5C40BB978C9}" presName="compNode" presStyleCnt="0"/>
      <dgm:spPr/>
    </dgm:pt>
    <dgm:pt modelId="{B3BC03B4-082B-4738-BA42-FA7F491F01AA}" type="pres">
      <dgm:prSet presAssocID="{76724553-D1DB-46CC-A9B7-A5C40BB978C9}" presName="dummyConnPt" presStyleCnt="0"/>
      <dgm:spPr/>
    </dgm:pt>
    <dgm:pt modelId="{99F89512-7220-4367-A1FE-C5A5FB08F1B8}" type="pres">
      <dgm:prSet presAssocID="{76724553-D1DB-46CC-A9B7-A5C40BB978C9}" presName="node" presStyleLbl="node1" presStyleIdx="7" presStyleCnt="9">
        <dgm:presLayoutVars>
          <dgm:bulletEnabled val="1"/>
        </dgm:presLayoutVars>
      </dgm:prSet>
      <dgm:spPr/>
    </dgm:pt>
    <dgm:pt modelId="{27AB9D5C-A1C3-4162-9430-DB32ECE29960}" type="pres">
      <dgm:prSet presAssocID="{6B5B8141-C690-46E6-8BAC-1B50575ABC80}" presName="sibTrans" presStyleLbl="bgSibTrans2D1" presStyleIdx="7" presStyleCnt="8" custLinFactNeighborX="43190" custLinFactNeighborY="1"/>
      <dgm:spPr/>
    </dgm:pt>
    <dgm:pt modelId="{2057DF15-FF87-4971-98DD-1362F4D3EB21}" type="pres">
      <dgm:prSet presAssocID="{1723A314-5645-4EB2-8826-114CCEAB4AF8}" presName="compNode" presStyleCnt="0"/>
      <dgm:spPr/>
    </dgm:pt>
    <dgm:pt modelId="{28A8C3E0-89B0-4F1F-892F-8534A2876377}" type="pres">
      <dgm:prSet presAssocID="{1723A314-5645-4EB2-8826-114CCEAB4AF8}" presName="dummyConnPt" presStyleCnt="0"/>
      <dgm:spPr/>
    </dgm:pt>
    <dgm:pt modelId="{439E43BF-DBEA-488C-A029-4F3A40DE9402}" type="pres">
      <dgm:prSet presAssocID="{1723A314-5645-4EB2-8826-114CCEAB4AF8}" presName="node" presStyleLbl="node1" presStyleIdx="8" presStyleCnt="9">
        <dgm:presLayoutVars>
          <dgm:bulletEnabled val="1"/>
        </dgm:presLayoutVars>
      </dgm:prSet>
      <dgm:spPr/>
    </dgm:pt>
  </dgm:ptLst>
  <dgm:cxnLst>
    <dgm:cxn modelId="{89B3E405-9B39-4020-B3F5-61CE180AEC19}" type="presOf" srcId="{28629375-BA53-4C2E-ABB5-20367D525921}" destId="{EDBAFDB3-9AE5-4997-A36D-4BFFAB3CB6B8}" srcOrd="0" destOrd="0" presId="urn:microsoft.com/office/officeart/2005/8/layout/bProcess4"/>
    <dgm:cxn modelId="{96D3160B-C7F0-4429-A21C-1D93663515E6}" srcId="{55E6E503-085B-49A1-A8B2-F2A7CAE41D49}" destId="{28629375-BA53-4C2E-ABB5-20367D525921}" srcOrd="5" destOrd="0" parTransId="{B289CC4E-C3E7-4A60-A4D4-863EA281BD4B}" sibTransId="{90924665-A013-4027-9969-6440E490ADC7}"/>
    <dgm:cxn modelId="{C2FFE50B-6A55-42A1-86B5-C04BC53D8F6F}" type="presOf" srcId="{0ED62988-4B89-46D5-9AD8-2DB5F4008D4E}" destId="{0922D1A5-E9E7-4D8E-84FE-CF92EEEB36F7}" srcOrd="0" destOrd="0" presId="urn:microsoft.com/office/officeart/2005/8/layout/bProcess4"/>
    <dgm:cxn modelId="{8A30D81B-B5D3-4295-AA5B-470D79B4E261}" type="presOf" srcId="{B220C09B-CA57-4A43-9457-830272CA83D1}" destId="{AC4A2BD3-0C71-496E-9856-DCCE20511AFF}" srcOrd="0" destOrd="0" presId="urn:microsoft.com/office/officeart/2005/8/layout/bProcess4"/>
    <dgm:cxn modelId="{95598D20-6444-4434-8394-C6730FE4E1EC}" type="presOf" srcId="{55E6E503-085B-49A1-A8B2-F2A7CAE41D49}" destId="{6C09EB36-D70D-438D-AFBE-C84575F46E70}" srcOrd="0" destOrd="0" presId="urn:microsoft.com/office/officeart/2005/8/layout/bProcess4"/>
    <dgm:cxn modelId="{B9CD592C-2635-46BE-8054-C1FD44452594}" type="presOf" srcId="{90924665-A013-4027-9969-6440E490ADC7}" destId="{EC5D9747-537E-45F1-81EF-B8C22A9026FB}" srcOrd="0" destOrd="0" presId="urn:microsoft.com/office/officeart/2005/8/layout/bProcess4"/>
    <dgm:cxn modelId="{C3874837-E7E6-404A-895C-0605F85415CD}" type="presOf" srcId="{799AE9D9-839C-4B84-846C-E8641E50D2E6}" destId="{50BC5D24-FF44-447E-902B-E7DA58A63706}" srcOrd="0" destOrd="0" presId="urn:microsoft.com/office/officeart/2005/8/layout/bProcess4"/>
    <dgm:cxn modelId="{BD9F435F-122B-4922-B980-87FF85656ECA}" type="presOf" srcId="{6B5B8141-C690-46E6-8BAC-1B50575ABC80}" destId="{27AB9D5C-A1C3-4162-9430-DB32ECE29960}" srcOrd="0" destOrd="0" presId="urn:microsoft.com/office/officeart/2005/8/layout/bProcess4"/>
    <dgm:cxn modelId="{0A17016E-4CBF-4E75-861C-EA1B5A48D2B3}" type="presOf" srcId="{309158D7-071E-443C-B11B-0D1663BEC748}" destId="{485FA86B-906D-411E-ACAB-5FAC675BA66D}" srcOrd="0" destOrd="0" presId="urn:microsoft.com/office/officeart/2005/8/layout/bProcess4"/>
    <dgm:cxn modelId="{1FDC6D51-8155-4952-9760-0434C07A2AC2}" type="presOf" srcId="{A39E1D44-6753-4AAF-9CB2-297B80231CF0}" destId="{934D6E8F-65C7-4710-B440-E39939D8D2EE}" srcOrd="0" destOrd="0" presId="urn:microsoft.com/office/officeart/2005/8/layout/bProcess4"/>
    <dgm:cxn modelId="{61FB6154-0AE6-4FAE-B43E-146AAAAB37A2}" srcId="{55E6E503-085B-49A1-A8B2-F2A7CAE41D49}" destId="{F615E838-4CA0-4378-BE3F-EE0BA2964507}" srcOrd="1" destOrd="0" parTransId="{2FEDFCBE-D5DE-4BBE-B7C1-C6183C7D0D51}" sibTransId="{A39E1D44-6753-4AAF-9CB2-297B80231CF0}"/>
    <dgm:cxn modelId="{90141282-8A42-405F-A4CD-9BFE3BDD9D67}" srcId="{55E6E503-085B-49A1-A8B2-F2A7CAE41D49}" destId="{309158D7-071E-443C-B11B-0D1663BEC748}" srcOrd="4" destOrd="0" parTransId="{D1D22431-0FBE-432C-8769-980A9F633D31}" sibTransId="{799AE9D9-839C-4B84-846C-E8641E50D2E6}"/>
    <dgm:cxn modelId="{EA995384-598B-46A5-8B4A-4FCF18164EDF}" srcId="{55E6E503-085B-49A1-A8B2-F2A7CAE41D49}" destId="{14625517-8D1E-4113-96F2-AD49F82A1168}" srcOrd="6" destOrd="0" parTransId="{25555FE7-7D21-4FE8-BFCC-6FAFE172FFA2}" sibTransId="{B220C09B-CA57-4A43-9457-830272CA83D1}"/>
    <dgm:cxn modelId="{66088D8B-643C-4B02-BE9D-06FE073FFDD0}" type="presOf" srcId="{1723A314-5645-4EB2-8826-114CCEAB4AF8}" destId="{439E43BF-DBEA-488C-A029-4F3A40DE9402}" srcOrd="0" destOrd="0" presId="urn:microsoft.com/office/officeart/2005/8/layout/bProcess4"/>
    <dgm:cxn modelId="{E8C7278C-AAD1-4081-B336-20EE02F7A591}" type="presOf" srcId="{6289EF63-B52B-44EB-BAB7-561A67C251C5}" destId="{56B21EA9-9265-4975-9AB0-39181E3D5EBC}" srcOrd="0" destOrd="0" presId="urn:microsoft.com/office/officeart/2005/8/layout/bProcess4"/>
    <dgm:cxn modelId="{296D4D93-4D7C-4028-8017-62D018231E4B}" type="presOf" srcId="{76724553-D1DB-46CC-A9B7-A5C40BB978C9}" destId="{99F89512-7220-4367-A1FE-C5A5FB08F1B8}" srcOrd="0" destOrd="0" presId="urn:microsoft.com/office/officeart/2005/8/layout/bProcess4"/>
    <dgm:cxn modelId="{D24633A4-5B0E-4331-9458-0328334E51DB}" type="presOf" srcId="{C10902EF-DFDC-411E-9566-96D562D97427}" destId="{9B371264-47F4-4AB0-8DBB-C2187CE511CB}" srcOrd="0" destOrd="0" presId="urn:microsoft.com/office/officeart/2005/8/layout/bProcess4"/>
    <dgm:cxn modelId="{2BF4BFAC-7F6D-4C4A-8341-59C1B536B803}" type="presOf" srcId="{989E19E6-3C43-498C-8A7F-4AE502112902}" destId="{B4489C21-C0D9-4AD1-9364-0835A291A604}" srcOrd="0" destOrd="0" presId="urn:microsoft.com/office/officeart/2005/8/layout/bProcess4"/>
    <dgm:cxn modelId="{BB47B2B8-9D08-4F8A-8E0C-B5A4FF45A570}" type="presOf" srcId="{14625517-8D1E-4113-96F2-AD49F82A1168}" destId="{A85C3587-3B8C-4749-B46A-DB922742D830}" srcOrd="0" destOrd="0" presId="urn:microsoft.com/office/officeart/2005/8/layout/bProcess4"/>
    <dgm:cxn modelId="{6DE4CCC5-AC4B-4834-BC8A-2EDCA4F327CF}" type="presOf" srcId="{F615E838-4CA0-4378-BE3F-EE0BA2964507}" destId="{BCA47DA6-F070-400D-BB69-1FF1402CB5F7}" srcOrd="0" destOrd="0" presId="urn:microsoft.com/office/officeart/2005/8/layout/bProcess4"/>
    <dgm:cxn modelId="{824CFDC8-0F8E-4F30-8CAB-20BFFAF47B1A}" srcId="{55E6E503-085B-49A1-A8B2-F2A7CAE41D49}" destId="{76724553-D1DB-46CC-A9B7-A5C40BB978C9}" srcOrd="7" destOrd="0" parTransId="{974BED21-95C5-40D4-B0D6-385AB5364E2A}" sibTransId="{6B5B8141-C690-46E6-8BAC-1B50575ABC80}"/>
    <dgm:cxn modelId="{DB02F6CC-CB73-4416-AA8F-BB122E7BDB9F}" srcId="{55E6E503-085B-49A1-A8B2-F2A7CAE41D49}" destId="{59267A6C-8A1C-49E5-9A23-CB5213158657}" srcOrd="0" destOrd="0" parTransId="{FD01B100-43B3-444E-B871-AE7F98B977F1}" sibTransId="{6289EF63-B52B-44EB-BAB7-561A67C251C5}"/>
    <dgm:cxn modelId="{B78AE3D6-946A-45AA-B2A3-D42399F5D0CA}" type="presOf" srcId="{59267A6C-8A1C-49E5-9A23-CB5213158657}" destId="{97F106F3-7FC2-4517-A179-199BF08FA8A1}" srcOrd="0" destOrd="0" presId="urn:microsoft.com/office/officeart/2005/8/layout/bProcess4"/>
    <dgm:cxn modelId="{A65FCFDF-7D13-4E79-B6A4-E91D907911AE}" type="presOf" srcId="{2DE187AD-7A31-408D-A757-AF368F32D0D3}" destId="{1A10487C-01D6-4D61-9224-E4CACFE7ED80}" srcOrd="0" destOrd="0" presId="urn:microsoft.com/office/officeart/2005/8/layout/bProcess4"/>
    <dgm:cxn modelId="{9291E9F0-E022-4C09-B8FB-1CBC9F985184}" srcId="{55E6E503-085B-49A1-A8B2-F2A7CAE41D49}" destId="{C10902EF-DFDC-411E-9566-96D562D97427}" srcOrd="2" destOrd="0" parTransId="{D13FD487-808C-4738-881C-2240C103C55B}" sibTransId="{989E19E6-3C43-498C-8A7F-4AE502112902}"/>
    <dgm:cxn modelId="{D8BE48F7-8825-43BA-8936-5493CEB7D670}" srcId="{55E6E503-085B-49A1-A8B2-F2A7CAE41D49}" destId="{1723A314-5645-4EB2-8826-114CCEAB4AF8}" srcOrd="8" destOrd="0" parTransId="{A0616AD5-0A9D-4430-90DA-05C02A4ED490}" sibTransId="{0D173A20-750E-4991-BBF8-5D7D53409E0E}"/>
    <dgm:cxn modelId="{5EEE31FC-E75B-4A72-94DB-F75F8B206CBE}" srcId="{55E6E503-085B-49A1-A8B2-F2A7CAE41D49}" destId="{0ED62988-4B89-46D5-9AD8-2DB5F4008D4E}" srcOrd="3" destOrd="0" parTransId="{97EB1538-7E90-4E9D-87F0-96A67EE21559}" sibTransId="{2DE187AD-7A31-408D-A757-AF368F32D0D3}"/>
    <dgm:cxn modelId="{FE8D9B46-3477-4245-93D6-B362561A477A}" type="presParOf" srcId="{6C09EB36-D70D-438D-AFBE-C84575F46E70}" destId="{CCDE45D8-9EF2-4224-BB9F-8157B4E958AC}" srcOrd="0" destOrd="0" presId="urn:microsoft.com/office/officeart/2005/8/layout/bProcess4"/>
    <dgm:cxn modelId="{8A66FD52-1180-4283-8703-A185F67B1AB0}" type="presParOf" srcId="{CCDE45D8-9EF2-4224-BB9F-8157B4E958AC}" destId="{BEF733B9-AC2B-4F77-9D5E-6C77B5FCC482}" srcOrd="0" destOrd="0" presId="urn:microsoft.com/office/officeart/2005/8/layout/bProcess4"/>
    <dgm:cxn modelId="{EDF19D9A-DCB5-44C5-8855-5B7A8B073913}" type="presParOf" srcId="{CCDE45D8-9EF2-4224-BB9F-8157B4E958AC}" destId="{97F106F3-7FC2-4517-A179-199BF08FA8A1}" srcOrd="1" destOrd="0" presId="urn:microsoft.com/office/officeart/2005/8/layout/bProcess4"/>
    <dgm:cxn modelId="{09BE5D74-8399-4305-AB77-9199C31802EF}" type="presParOf" srcId="{6C09EB36-D70D-438D-AFBE-C84575F46E70}" destId="{56B21EA9-9265-4975-9AB0-39181E3D5EBC}" srcOrd="1" destOrd="0" presId="urn:microsoft.com/office/officeart/2005/8/layout/bProcess4"/>
    <dgm:cxn modelId="{FC305CE9-2F29-435C-AC41-93E5C25F014D}" type="presParOf" srcId="{6C09EB36-D70D-438D-AFBE-C84575F46E70}" destId="{376E35ED-8011-4A9B-90B8-9CA0B7E3691D}" srcOrd="2" destOrd="0" presId="urn:microsoft.com/office/officeart/2005/8/layout/bProcess4"/>
    <dgm:cxn modelId="{397AD182-25A2-4E97-B606-9393F99E7DEC}" type="presParOf" srcId="{376E35ED-8011-4A9B-90B8-9CA0B7E3691D}" destId="{2C8FAB13-DEBE-497D-9CA5-CA1F0C23DAEA}" srcOrd="0" destOrd="0" presId="urn:microsoft.com/office/officeart/2005/8/layout/bProcess4"/>
    <dgm:cxn modelId="{A8E11A2E-CF18-46B0-BB82-E8DD98C4D9EE}" type="presParOf" srcId="{376E35ED-8011-4A9B-90B8-9CA0B7E3691D}" destId="{BCA47DA6-F070-400D-BB69-1FF1402CB5F7}" srcOrd="1" destOrd="0" presId="urn:microsoft.com/office/officeart/2005/8/layout/bProcess4"/>
    <dgm:cxn modelId="{5AE5D06F-1E1A-4A4E-B66F-268907C06641}" type="presParOf" srcId="{6C09EB36-D70D-438D-AFBE-C84575F46E70}" destId="{934D6E8F-65C7-4710-B440-E39939D8D2EE}" srcOrd="3" destOrd="0" presId="urn:microsoft.com/office/officeart/2005/8/layout/bProcess4"/>
    <dgm:cxn modelId="{C3DA2D31-5EAF-4381-9EF0-6505B3F1BD9C}" type="presParOf" srcId="{6C09EB36-D70D-438D-AFBE-C84575F46E70}" destId="{658A081D-B833-42F3-9AFD-979A3A5A1E4F}" srcOrd="4" destOrd="0" presId="urn:microsoft.com/office/officeart/2005/8/layout/bProcess4"/>
    <dgm:cxn modelId="{FF2088E4-0AB5-4400-9F38-ED68769E6BEE}" type="presParOf" srcId="{658A081D-B833-42F3-9AFD-979A3A5A1E4F}" destId="{BD270E88-F761-4E4A-8E1F-FC5D4C0ACA51}" srcOrd="0" destOrd="0" presId="urn:microsoft.com/office/officeart/2005/8/layout/bProcess4"/>
    <dgm:cxn modelId="{CD61B411-41D1-46EB-A8FC-BCF58CB0A3CB}" type="presParOf" srcId="{658A081D-B833-42F3-9AFD-979A3A5A1E4F}" destId="{9B371264-47F4-4AB0-8DBB-C2187CE511CB}" srcOrd="1" destOrd="0" presId="urn:microsoft.com/office/officeart/2005/8/layout/bProcess4"/>
    <dgm:cxn modelId="{AD5F3009-0AE0-4517-89A8-543E84D190B2}" type="presParOf" srcId="{6C09EB36-D70D-438D-AFBE-C84575F46E70}" destId="{B4489C21-C0D9-4AD1-9364-0835A291A604}" srcOrd="5" destOrd="0" presId="urn:microsoft.com/office/officeart/2005/8/layout/bProcess4"/>
    <dgm:cxn modelId="{FBB64D86-162A-4AA8-9BBF-C4EA693BA2CD}" type="presParOf" srcId="{6C09EB36-D70D-438D-AFBE-C84575F46E70}" destId="{10502A9B-0D85-44ED-9C5F-1727758C6B77}" srcOrd="6" destOrd="0" presId="urn:microsoft.com/office/officeart/2005/8/layout/bProcess4"/>
    <dgm:cxn modelId="{AAC1E940-A5E8-4241-94B2-3ADCFEF9BE0A}" type="presParOf" srcId="{10502A9B-0D85-44ED-9C5F-1727758C6B77}" destId="{34636CA1-1427-47CC-B086-31B067D00DC3}" srcOrd="0" destOrd="0" presId="urn:microsoft.com/office/officeart/2005/8/layout/bProcess4"/>
    <dgm:cxn modelId="{78A35170-193E-44DB-9157-FD21B700AB56}" type="presParOf" srcId="{10502A9B-0D85-44ED-9C5F-1727758C6B77}" destId="{0922D1A5-E9E7-4D8E-84FE-CF92EEEB36F7}" srcOrd="1" destOrd="0" presId="urn:microsoft.com/office/officeart/2005/8/layout/bProcess4"/>
    <dgm:cxn modelId="{59D14D94-22AE-42B4-903E-F40E62D2E1D3}" type="presParOf" srcId="{6C09EB36-D70D-438D-AFBE-C84575F46E70}" destId="{1A10487C-01D6-4D61-9224-E4CACFE7ED80}" srcOrd="7" destOrd="0" presId="urn:microsoft.com/office/officeart/2005/8/layout/bProcess4"/>
    <dgm:cxn modelId="{C4660ACB-4865-49AC-B987-043134B1EB59}" type="presParOf" srcId="{6C09EB36-D70D-438D-AFBE-C84575F46E70}" destId="{5CA53C4B-6593-445C-B11F-A62BC97FC81B}" srcOrd="8" destOrd="0" presId="urn:microsoft.com/office/officeart/2005/8/layout/bProcess4"/>
    <dgm:cxn modelId="{CDFBE87A-4DB9-4FBC-9AD3-A651FBA3C604}" type="presParOf" srcId="{5CA53C4B-6593-445C-B11F-A62BC97FC81B}" destId="{B39512CA-0E4E-4AB8-9974-77DBBEDF3E82}" srcOrd="0" destOrd="0" presId="urn:microsoft.com/office/officeart/2005/8/layout/bProcess4"/>
    <dgm:cxn modelId="{1CBEFC1A-C43D-4EEE-A02C-4F8482CB8E9B}" type="presParOf" srcId="{5CA53C4B-6593-445C-B11F-A62BC97FC81B}" destId="{485FA86B-906D-411E-ACAB-5FAC675BA66D}" srcOrd="1" destOrd="0" presId="urn:microsoft.com/office/officeart/2005/8/layout/bProcess4"/>
    <dgm:cxn modelId="{AAE1D469-69A4-4BEF-AF17-AD1595916CA3}" type="presParOf" srcId="{6C09EB36-D70D-438D-AFBE-C84575F46E70}" destId="{50BC5D24-FF44-447E-902B-E7DA58A63706}" srcOrd="9" destOrd="0" presId="urn:microsoft.com/office/officeart/2005/8/layout/bProcess4"/>
    <dgm:cxn modelId="{E7F2BA83-4B32-49FD-8220-930A13A8346E}" type="presParOf" srcId="{6C09EB36-D70D-438D-AFBE-C84575F46E70}" destId="{D5C02C0F-EE24-44B7-ACCA-20DE5E39AD5A}" srcOrd="10" destOrd="0" presId="urn:microsoft.com/office/officeart/2005/8/layout/bProcess4"/>
    <dgm:cxn modelId="{6C52E009-8369-4C16-924E-3C024D2D6187}" type="presParOf" srcId="{D5C02C0F-EE24-44B7-ACCA-20DE5E39AD5A}" destId="{29DCC4E5-1238-4ADA-B0AF-5C5A22FB3B4B}" srcOrd="0" destOrd="0" presId="urn:microsoft.com/office/officeart/2005/8/layout/bProcess4"/>
    <dgm:cxn modelId="{352AC7A9-D9B9-498D-B099-582F9562C9A5}" type="presParOf" srcId="{D5C02C0F-EE24-44B7-ACCA-20DE5E39AD5A}" destId="{EDBAFDB3-9AE5-4997-A36D-4BFFAB3CB6B8}" srcOrd="1" destOrd="0" presId="urn:microsoft.com/office/officeart/2005/8/layout/bProcess4"/>
    <dgm:cxn modelId="{891BE073-0FF5-4C9E-BB44-43EEF7CF0F9F}" type="presParOf" srcId="{6C09EB36-D70D-438D-AFBE-C84575F46E70}" destId="{EC5D9747-537E-45F1-81EF-B8C22A9026FB}" srcOrd="11" destOrd="0" presId="urn:microsoft.com/office/officeart/2005/8/layout/bProcess4"/>
    <dgm:cxn modelId="{30D3925A-36B9-4462-9B4E-E4EBDD61B4DC}" type="presParOf" srcId="{6C09EB36-D70D-438D-AFBE-C84575F46E70}" destId="{6DAEAA22-372B-4069-8A8E-A845E4C9A878}" srcOrd="12" destOrd="0" presId="urn:microsoft.com/office/officeart/2005/8/layout/bProcess4"/>
    <dgm:cxn modelId="{B39772C5-AC66-4C9E-83F8-800A2A55755B}" type="presParOf" srcId="{6DAEAA22-372B-4069-8A8E-A845E4C9A878}" destId="{F3C17AE4-F5F7-43EB-BE73-FDCC461E05F1}" srcOrd="0" destOrd="0" presId="urn:microsoft.com/office/officeart/2005/8/layout/bProcess4"/>
    <dgm:cxn modelId="{4FDE2CE7-15E4-465C-AD36-1F8300E70799}" type="presParOf" srcId="{6DAEAA22-372B-4069-8A8E-A845E4C9A878}" destId="{A85C3587-3B8C-4749-B46A-DB922742D830}" srcOrd="1" destOrd="0" presId="urn:microsoft.com/office/officeart/2005/8/layout/bProcess4"/>
    <dgm:cxn modelId="{71B64FC4-FD58-4A9E-ABC4-AB50EDB30574}" type="presParOf" srcId="{6C09EB36-D70D-438D-AFBE-C84575F46E70}" destId="{AC4A2BD3-0C71-496E-9856-DCCE20511AFF}" srcOrd="13" destOrd="0" presId="urn:microsoft.com/office/officeart/2005/8/layout/bProcess4"/>
    <dgm:cxn modelId="{E2140E9F-06C8-47A7-A9E9-786CE9F96DDD}" type="presParOf" srcId="{6C09EB36-D70D-438D-AFBE-C84575F46E70}" destId="{D63B0F09-AB58-48CE-9095-FE52CCA84678}" srcOrd="14" destOrd="0" presId="urn:microsoft.com/office/officeart/2005/8/layout/bProcess4"/>
    <dgm:cxn modelId="{F77A9AA5-0E18-4366-8BDC-BE77338D847C}" type="presParOf" srcId="{D63B0F09-AB58-48CE-9095-FE52CCA84678}" destId="{B3BC03B4-082B-4738-BA42-FA7F491F01AA}" srcOrd="0" destOrd="0" presId="urn:microsoft.com/office/officeart/2005/8/layout/bProcess4"/>
    <dgm:cxn modelId="{5C990A47-3363-4BF7-B32E-C5AEAE0C1DDE}" type="presParOf" srcId="{D63B0F09-AB58-48CE-9095-FE52CCA84678}" destId="{99F89512-7220-4367-A1FE-C5A5FB08F1B8}" srcOrd="1" destOrd="0" presId="urn:microsoft.com/office/officeart/2005/8/layout/bProcess4"/>
    <dgm:cxn modelId="{80D477C4-FB89-4CDA-83DD-BA52F2B28AD4}" type="presParOf" srcId="{6C09EB36-D70D-438D-AFBE-C84575F46E70}" destId="{27AB9D5C-A1C3-4162-9430-DB32ECE29960}" srcOrd="15" destOrd="0" presId="urn:microsoft.com/office/officeart/2005/8/layout/bProcess4"/>
    <dgm:cxn modelId="{E8BBC403-B951-423B-A1F4-1C18CDFA6D2E}" type="presParOf" srcId="{6C09EB36-D70D-438D-AFBE-C84575F46E70}" destId="{2057DF15-FF87-4971-98DD-1362F4D3EB21}" srcOrd="16" destOrd="0" presId="urn:microsoft.com/office/officeart/2005/8/layout/bProcess4"/>
    <dgm:cxn modelId="{36736CA6-0C31-4917-9C62-FD81B6E62D61}" type="presParOf" srcId="{2057DF15-FF87-4971-98DD-1362F4D3EB21}" destId="{28A8C3E0-89B0-4F1F-892F-8534A2876377}" srcOrd="0" destOrd="0" presId="urn:microsoft.com/office/officeart/2005/8/layout/bProcess4"/>
    <dgm:cxn modelId="{4D7141F8-08C6-4109-9A65-8781C44D53F2}" type="presParOf" srcId="{2057DF15-FF87-4971-98DD-1362F4D3EB21}" destId="{439E43BF-DBEA-488C-A029-4F3A40DE9402}" srcOrd="1" destOrd="0" presId="urn:microsoft.com/office/officeart/2005/8/layout/b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BD7D555-DE9C-4227-B572-28BD389678F5}"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es-MX"/>
        </a:p>
      </dgm:t>
    </dgm:pt>
    <dgm:pt modelId="{8D25C920-E73A-4B6B-9C4A-18D6D895477E}">
      <dgm:prSet phldrT="[Texto]" custT="1"/>
      <dgm:spPr/>
      <dgm:t>
        <a:bodyPr/>
        <a:lstStyle/>
        <a:p>
          <a:r>
            <a:rPr lang="es-MX" sz="2400" b="1" dirty="0">
              <a:latin typeface="+mn-lt"/>
              <a:cs typeface="Arial" panose="020B0604020202020204" pitchFamily="34" charset="0"/>
            </a:rPr>
            <a:t>Requisitos</a:t>
          </a:r>
        </a:p>
      </dgm:t>
    </dgm:pt>
    <dgm:pt modelId="{08793EE0-94BD-4921-9E07-8DAF3E0020E4}" type="parTrans" cxnId="{E8216E14-4C37-4294-9764-ADA1A04A4991}">
      <dgm:prSet/>
      <dgm:spPr/>
      <dgm:t>
        <a:bodyPr/>
        <a:lstStyle/>
        <a:p>
          <a:endParaRPr lang="es-MX">
            <a:latin typeface="Arial" panose="020B0604020202020204" pitchFamily="34" charset="0"/>
            <a:cs typeface="Arial" panose="020B0604020202020204" pitchFamily="34" charset="0"/>
          </a:endParaRPr>
        </a:p>
      </dgm:t>
    </dgm:pt>
    <dgm:pt modelId="{E892BB21-C6F8-4913-B20B-1B6038E63243}" type="sibTrans" cxnId="{E8216E14-4C37-4294-9764-ADA1A04A4991}">
      <dgm:prSet/>
      <dgm:spPr/>
      <dgm:t>
        <a:bodyPr/>
        <a:lstStyle/>
        <a:p>
          <a:endParaRPr lang="es-MX">
            <a:latin typeface="Arial" panose="020B0604020202020204" pitchFamily="34" charset="0"/>
            <a:cs typeface="Arial" panose="020B0604020202020204" pitchFamily="34" charset="0"/>
          </a:endParaRPr>
        </a:p>
      </dgm:t>
    </dgm:pt>
    <dgm:pt modelId="{AB46CF3B-B435-4C0E-BA9C-911A655E1D56}">
      <dgm:prSet phldrT="[Texto]" custT="1"/>
      <dgm:spPr/>
      <dgm:t>
        <a:bodyPr/>
        <a:lstStyle/>
        <a:p>
          <a:r>
            <a:rPr lang="es-MX" sz="1000" dirty="0">
              <a:latin typeface="+mn-lt"/>
              <a:cs typeface="Arial" panose="020B0604020202020204" pitchFamily="34" charset="0"/>
            </a:rPr>
            <a:t>Ciudadanía mexicana por nacimiento y residente sección</a:t>
          </a:r>
        </a:p>
      </dgm:t>
    </dgm:pt>
    <dgm:pt modelId="{E0F3BC3E-F1EE-4D15-8260-48C4E75DF82F}" type="parTrans" cxnId="{B05ED49D-A976-4587-B7AB-263DF6F251D2}">
      <dgm:prSet/>
      <dgm:spPr/>
      <dgm:t>
        <a:bodyPr/>
        <a:lstStyle/>
        <a:p>
          <a:endParaRPr lang="es-MX">
            <a:latin typeface="Arial" panose="020B0604020202020204" pitchFamily="34" charset="0"/>
            <a:cs typeface="Arial" panose="020B0604020202020204" pitchFamily="34" charset="0"/>
          </a:endParaRPr>
        </a:p>
      </dgm:t>
    </dgm:pt>
    <dgm:pt modelId="{B63CBFCC-0DD3-4DA7-A6B2-CF2FF5B44610}" type="sibTrans" cxnId="{B05ED49D-A976-4587-B7AB-263DF6F251D2}">
      <dgm:prSet/>
      <dgm:spPr/>
      <dgm:t>
        <a:bodyPr/>
        <a:lstStyle/>
        <a:p>
          <a:endParaRPr lang="es-MX">
            <a:latin typeface="Arial" panose="020B0604020202020204" pitchFamily="34" charset="0"/>
            <a:cs typeface="Arial" panose="020B0604020202020204" pitchFamily="34" charset="0"/>
          </a:endParaRPr>
        </a:p>
      </dgm:t>
    </dgm:pt>
    <dgm:pt modelId="{4C5063F2-2C35-40E1-B141-9F367087FD5B}">
      <dgm:prSet phldrT="[Texto]" custT="1"/>
      <dgm:spPr/>
      <dgm:t>
        <a:bodyPr/>
        <a:lstStyle/>
        <a:p>
          <a:r>
            <a:rPr lang="es-MX" sz="2200" b="1" dirty="0">
              <a:latin typeface="+mn-lt"/>
              <a:cs typeface="Arial" panose="020B0604020202020204" pitchFamily="34" charset="0"/>
            </a:rPr>
            <a:t>Atribuciones</a:t>
          </a:r>
        </a:p>
      </dgm:t>
    </dgm:pt>
    <dgm:pt modelId="{1BBA53BA-706D-4BAB-B938-E4E21631ED62}" type="parTrans" cxnId="{DE56F99A-DD46-411D-8A4D-BA834E97618C}">
      <dgm:prSet/>
      <dgm:spPr/>
      <dgm:t>
        <a:bodyPr/>
        <a:lstStyle/>
        <a:p>
          <a:endParaRPr lang="es-MX">
            <a:latin typeface="Arial" panose="020B0604020202020204" pitchFamily="34" charset="0"/>
            <a:cs typeface="Arial" panose="020B0604020202020204" pitchFamily="34" charset="0"/>
          </a:endParaRPr>
        </a:p>
      </dgm:t>
    </dgm:pt>
    <dgm:pt modelId="{D116168A-C405-4E51-B8AB-2340DEE6F366}" type="sibTrans" cxnId="{DE56F99A-DD46-411D-8A4D-BA834E97618C}">
      <dgm:prSet/>
      <dgm:spPr/>
      <dgm:t>
        <a:bodyPr/>
        <a:lstStyle/>
        <a:p>
          <a:endParaRPr lang="es-MX">
            <a:latin typeface="Arial" panose="020B0604020202020204" pitchFamily="34" charset="0"/>
            <a:cs typeface="Arial" panose="020B0604020202020204" pitchFamily="34" charset="0"/>
          </a:endParaRPr>
        </a:p>
      </dgm:t>
    </dgm:pt>
    <dgm:pt modelId="{C3CA40EE-A135-47AC-BD6A-9B51CA5DA231}">
      <dgm:prSet phldrT="[Texto]"/>
      <dgm:spPr/>
      <dgm:t>
        <a:bodyPr/>
        <a:lstStyle/>
        <a:p>
          <a:r>
            <a:rPr lang="es-MX" dirty="0">
              <a:latin typeface="+mn-lt"/>
              <a:cs typeface="Arial" panose="020B0604020202020204" pitchFamily="34" charset="0"/>
            </a:rPr>
            <a:t>Instalar y clausurar casilla</a:t>
          </a:r>
        </a:p>
      </dgm:t>
    </dgm:pt>
    <dgm:pt modelId="{7ABBAFCB-8794-4B3D-892C-40BF50C46A5E}" type="parTrans" cxnId="{C3EC39A6-1083-42D8-AA70-924277D7E15D}">
      <dgm:prSet/>
      <dgm:spPr/>
      <dgm:t>
        <a:bodyPr/>
        <a:lstStyle/>
        <a:p>
          <a:endParaRPr lang="es-MX">
            <a:latin typeface="Arial" panose="020B0604020202020204" pitchFamily="34" charset="0"/>
            <a:cs typeface="Arial" panose="020B0604020202020204" pitchFamily="34" charset="0"/>
          </a:endParaRPr>
        </a:p>
      </dgm:t>
    </dgm:pt>
    <dgm:pt modelId="{6E2C239F-AE35-4113-A40B-47E9189501A5}" type="sibTrans" cxnId="{C3EC39A6-1083-42D8-AA70-924277D7E15D}">
      <dgm:prSet/>
      <dgm:spPr/>
      <dgm:t>
        <a:bodyPr/>
        <a:lstStyle/>
        <a:p>
          <a:endParaRPr lang="es-MX">
            <a:latin typeface="Arial" panose="020B0604020202020204" pitchFamily="34" charset="0"/>
            <a:cs typeface="Arial" panose="020B0604020202020204" pitchFamily="34" charset="0"/>
          </a:endParaRPr>
        </a:p>
      </dgm:t>
    </dgm:pt>
    <dgm:pt modelId="{72F243C4-3AD1-425F-8373-ABC6F315B3D9}">
      <dgm:prSet phldrT="[Texto]"/>
      <dgm:spPr/>
      <dgm:t>
        <a:bodyPr/>
        <a:lstStyle/>
        <a:p>
          <a:r>
            <a:rPr lang="es-MX" dirty="0">
              <a:latin typeface="+mn-lt"/>
              <a:cs typeface="Arial" panose="020B0604020202020204" pitchFamily="34" charset="0"/>
            </a:rPr>
            <a:t>Recibir votación</a:t>
          </a:r>
        </a:p>
      </dgm:t>
    </dgm:pt>
    <dgm:pt modelId="{E35BDDE6-F35C-444E-B1B4-67A7F03B85FB}" type="parTrans" cxnId="{50202B58-1FEA-4076-9240-2DC355C8C8D9}">
      <dgm:prSet/>
      <dgm:spPr/>
      <dgm:t>
        <a:bodyPr/>
        <a:lstStyle/>
        <a:p>
          <a:endParaRPr lang="es-MX">
            <a:latin typeface="Arial" panose="020B0604020202020204" pitchFamily="34" charset="0"/>
            <a:cs typeface="Arial" panose="020B0604020202020204" pitchFamily="34" charset="0"/>
          </a:endParaRPr>
        </a:p>
      </dgm:t>
    </dgm:pt>
    <dgm:pt modelId="{31FD2AB0-E5ED-4867-855B-58F1B14E893C}" type="sibTrans" cxnId="{50202B58-1FEA-4076-9240-2DC355C8C8D9}">
      <dgm:prSet/>
      <dgm:spPr/>
      <dgm:t>
        <a:bodyPr/>
        <a:lstStyle/>
        <a:p>
          <a:endParaRPr lang="es-MX">
            <a:latin typeface="Arial" panose="020B0604020202020204" pitchFamily="34" charset="0"/>
            <a:cs typeface="Arial" panose="020B0604020202020204" pitchFamily="34" charset="0"/>
          </a:endParaRPr>
        </a:p>
      </dgm:t>
    </dgm:pt>
    <dgm:pt modelId="{4D681927-DA30-454A-92A1-61EE5B7F3018}">
      <dgm:prSet custT="1"/>
      <dgm:spPr/>
      <dgm:t>
        <a:bodyPr/>
        <a:lstStyle/>
        <a:p>
          <a:r>
            <a:rPr lang="es-MX" sz="1000" dirty="0">
              <a:latin typeface="+mn-lt"/>
              <a:cs typeface="Arial" panose="020B0604020202020204" pitchFamily="34" charset="0"/>
            </a:rPr>
            <a:t>Estar inscrito en RFE y contar con CPVCF</a:t>
          </a:r>
        </a:p>
      </dgm:t>
    </dgm:pt>
    <dgm:pt modelId="{5CC7931A-9D7A-4CE2-B409-C05C8FFD91AF}" type="parTrans" cxnId="{3F65EBDA-09F9-4451-803A-08BB48374B84}">
      <dgm:prSet/>
      <dgm:spPr/>
      <dgm:t>
        <a:bodyPr/>
        <a:lstStyle/>
        <a:p>
          <a:endParaRPr lang="es-MX">
            <a:latin typeface="Arial" panose="020B0604020202020204" pitchFamily="34" charset="0"/>
            <a:cs typeface="Arial" panose="020B0604020202020204" pitchFamily="34" charset="0"/>
          </a:endParaRPr>
        </a:p>
      </dgm:t>
    </dgm:pt>
    <dgm:pt modelId="{283A78BB-F114-408E-8357-77A18CD26716}" type="sibTrans" cxnId="{3F65EBDA-09F9-4451-803A-08BB48374B84}">
      <dgm:prSet/>
      <dgm:spPr/>
      <dgm:t>
        <a:bodyPr/>
        <a:lstStyle/>
        <a:p>
          <a:endParaRPr lang="es-MX">
            <a:latin typeface="Arial" panose="020B0604020202020204" pitchFamily="34" charset="0"/>
            <a:cs typeface="Arial" panose="020B0604020202020204" pitchFamily="34" charset="0"/>
          </a:endParaRPr>
        </a:p>
      </dgm:t>
    </dgm:pt>
    <dgm:pt modelId="{CE0A1958-9731-4264-B519-4B33186891CF}">
      <dgm:prSet custT="1"/>
      <dgm:spPr/>
      <dgm:t>
        <a:bodyPr/>
        <a:lstStyle/>
        <a:p>
          <a:r>
            <a:rPr lang="es-MX" sz="1000" dirty="0">
              <a:latin typeface="+mn-lt"/>
              <a:cs typeface="Arial" panose="020B0604020202020204" pitchFamily="34" charset="0"/>
            </a:rPr>
            <a:t>Ejercicio derechos políticos-modo honesto vivir</a:t>
          </a:r>
        </a:p>
      </dgm:t>
    </dgm:pt>
    <dgm:pt modelId="{81D6EE28-06E8-4A7A-A5A2-10D77EE11392}" type="parTrans" cxnId="{6A1F75CA-04AD-4D58-8CF2-C086E4149B12}">
      <dgm:prSet/>
      <dgm:spPr/>
      <dgm:t>
        <a:bodyPr/>
        <a:lstStyle/>
        <a:p>
          <a:endParaRPr lang="es-MX">
            <a:latin typeface="Arial" panose="020B0604020202020204" pitchFamily="34" charset="0"/>
            <a:cs typeface="Arial" panose="020B0604020202020204" pitchFamily="34" charset="0"/>
          </a:endParaRPr>
        </a:p>
      </dgm:t>
    </dgm:pt>
    <dgm:pt modelId="{94E77D99-913A-4CE2-A52B-C188462C2A28}" type="sibTrans" cxnId="{6A1F75CA-04AD-4D58-8CF2-C086E4149B12}">
      <dgm:prSet/>
      <dgm:spPr/>
      <dgm:t>
        <a:bodyPr/>
        <a:lstStyle/>
        <a:p>
          <a:endParaRPr lang="es-MX">
            <a:latin typeface="Arial" panose="020B0604020202020204" pitchFamily="34" charset="0"/>
            <a:cs typeface="Arial" panose="020B0604020202020204" pitchFamily="34" charset="0"/>
          </a:endParaRPr>
        </a:p>
      </dgm:t>
    </dgm:pt>
    <dgm:pt modelId="{9A477FF4-56A8-4F43-BF23-24D156A53487}">
      <dgm:prSet custT="1"/>
      <dgm:spPr/>
      <dgm:t>
        <a:bodyPr/>
        <a:lstStyle/>
        <a:p>
          <a:r>
            <a:rPr lang="es-MX" sz="1000" dirty="0">
              <a:latin typeface="+mn-lt"/>
              <a:cs typeface="Arial" panose="020B0604020202020204" pitchFamily="34" charset="0"/>
            </a:rPr>
            <a:t>Participar en curso capacitación </a:t>
          </a:r>
        </a:p>
      </dgm:t>
    </dgm:pt>
    <dgm:pt modelId="{8E62E86F-B4CE-4CAB-A7D5-4A64751ABC9F}" type="parTrans" cxnId="{F462ED77-0E01-48B4-8E36-AB7FC52B59F7}">
      <dgm:prSet/>
      <dgm:spPr/>
      <dgm:t>
        <a:bodyPr/>
        <a:lstStyle/>
        <a:p>
          <a:endParaRPr lang="es-MX">
            <a:latin typeface="Arial" panose="020B0604020202020204" pitchFamily="34" charset="0"/>
            <a:cs typeface="Arial" panose="020B0604020202020204" pitchFamily="34" charset="0"/>
          </a:endParaRPr>
        </a:p>
      </dgm:t>
    </dgm:pt>
    <dgm:pt modelId="{7DF97E79-93F1-4205-BC1C-53908FE07A7A}" type="sibTrans" cxnId="{F462ED77-0E01-48B4-8E36-AB7FC52B59F7}">
      <dgm:prSet/>
      <dgm:spPr/>
      <dgm:t>
        <a:bodyPr/>
        <a:lstStyle/>
        <a:p>
          <a:endParaRPr lang="es-MX">
            <a:latin typeface="Arial" panose="020B0604020202020204" pitchFamily="34" charset="0"/>
            <a:cs typeface="Arial" panose="020B0604020202020204" pitchFamily="34" charset="0"/>
          </a:endParaRPr>
        </a:p>
      </dgm:t>
    </dgm:pt>
    <dgm:pt modelId="{35246172-6EE2-4CC3-8F5B-D8743E9ECFD7}">
      <dgm:prSet custT="1"/>
      <dgm:spPr/>
      <dgm:t>
        <a:bodyPr/>
        <a:lstStyle/>
        <a:p>
          <a:r>
            <a:rPr lang="es-MX" sz="1000" dirty="0">
              <a:latin typeface="+mn-lt"/>
              <a:cs typeface="Arial" panose="020B0604020202020204" pitchFamily="34" charset="0"/>
            </a:rPr>
            <a:t>No ser servidor público de confianza con mando superior, ni tener cargo de dirección pp</a:t>
          </a:r>
        </a:p>
      </dgm:t>
    </dgm:pt>
    <dgm:pt modelId="{DA552F16-49E1-40B5-B7E0-5F43A2642398}" type="parTrans" cxnId="{56AC67C1-5881-4AE8-9F03-257383D7D5DE}">
      <dgm:prSet/>
      <dgm:spPr/>
      <dgm:t>
        <a:bodyPr/>
        <a:lstStyle/>
        <a:p>
          <a:endParaRPr lang="es-MX">
            <a:latin typeface="Arial" panose="020B0604020202020204" pitchFamily="34" charset="0"/>
            <a:cs typeface="Arial" panose="020B0604020202020204" pitchFamily="34" charset="0"/>
          </a:endParaRPr>
        </a:p>
      </dgm:t>
    </dgm:pt>
    <dgm:pt modelId="{71DC02CF-8FA8-490D-9BC4-45B0AF299DD9}" type="sibTrans" cxnId="{56AC67C1-5881-4AE8-9F03-257383D7D5DE}">
      <dgm:prSet/>
      <dgm:spPr/>
      <dgm:t>
        <a:bodyPr/>
        <a:lstStyle/>
        <a:p>
          <a:endParaRPr lang="es-MX">
            <a:latin typeface="Arial" panose="020B0604020202020204" pitchFamily="34" charset="0"/>
            <a:cs typeface="Arial" panose="020B0604020202020204" pitchFamily="34" charset="0"/>
          </a:endParaRPr>
        </a:p>
      </dgm:t>
    </dgm:pt>
    <dgm:pt modelId="{B97734F5-E187-48A3-B1F7-49036B6300F0}">
      <dgm:prSet/>
      <dgm:spPr/>
      <dgm:t>
        <a:bodyPr/>
        <a:lstStyle/>
        <a:p>
          <a:r>
            <a:rPr lang="es-MX" dirty="0">
              <a:latin typeface="+mn-lt"/>
              <a:cs typeface="Arial" panose="020B0604020202020204" pitchFamily="34" charset="0"/>
            </a:rPr>
            <a:t>Efectuar escrutinio y cómputo</a:t>
          </a:r>
        </a:p>
      </dgm:t>
    </dgm:pt>
    <dgm:pt modelId="{8AEB9C75-5D49-466B-83EA-3DBBA2B7670D}" type="parTrans" cxnId="{595A1EB2-7177-4BBA-A5DB-3C2BE47FACC6}">
      <dgm:prSet/>
      <dgm:spPr/>
      <dgm:t>
        <a:bodyPr/>
        <a:lstStyle/>
        <a:p>
          <a:endParaRPr lang="es-MX">
            <a:latin typeface="Arial" panose="020B0604020202020204" pitchFamily="34" charset="0"/>
            <a:cs typeface="Arial" panose="020B0604020202020204" pitchFamily="34" charset="0"/>
          </a:endParaRPr>
        </a:p>
      </dgm:t>
    </dgm:pt>
    <dgm:pt modelId="{ADF4155C-7F40-4449-9090-B212FA41D23D}" type="sibTrans" cxnId="{595A1EB2-7177-4BBA-A5DB-3C2BE47FACC6}">
      <dgm:prSet/>
      <dgm:spPr/>
      <dgm:t>
        <a:bodyPr/>
        <a:lstStyle/>
        <a:p>
          <a:endParaRPr lang="es-MX">
            <a:latin typeface="Arial" panose="020B0604020202020204" pitchFamily="34" charset="0"/>
            <a:cs typeface="Arial" panose="020B0604020202020204" pitchFamily="34" charset="0"/>
          </a:endParaRPr>
        </a:p>
      </dgm:t>
    </dgm:pt>
    <dgm:pt modelId="{437B15AD-115F-434B-AEC7-2715CE107084}">
      <dgm:prSet/>
      <dgm:spPr/>
      <dgm:t>
        <a:bodyPr/>
        <a:lstStyle/>
        <a:p>
          <a:r>
            <a:rPr lang="es-MX" dirty="0">
              <a:latin typeface="+mn-lt"/>
              <a:cs typeface="Arial" panose="020B0604020202020204" pitchFamily="34" charset="0"/>
            </a:rPr>
            <a:t>Permanecer hasta clausura casilla</a:t>
          </a:r>
        </a:p>
      </dgm:t>
    </dgm:pt>
    <dgm:pt modelId="{C5B67CE9-90CB-4DA7-9BB7-5C2D30B76E8B}" type="parTrans" cxnId="{A57FDA5C-4581-4284-90B2-6C3D7F4E48D9}">
      <dgm:prSet/>
      <dgm:spPr/>
      <dgm:t>
        <a:bodyPr/>
        <a:lstStyle/>
        <a:p>
          <a:endParaRPr lang="es-MX">
            <a:latin typeface="Arial" panose="020B0604020202020204" pitchFamily="34" charset="0"/>
            <a:cs typeface="Arial" panose="020B0604020202020204" pitchFamily="34" charset="0"/>
          </a:endParaRPr>
        </a:p>
      </dgm:t>
    </dgm:pt>
    <dgm:pt modelId="{4051ECC2-18C1-4626-B4B1-C480A9443E82}" type="sibTrans" cxnId="{A57FDA5C-4581-4284-90B2-6C3D7F4E48D9}">
      <dgm:prSet/>
      <dgm:spPr/>
      <dgm:t>
        <a:bodyPr/>
        <a:lstStyle/>
        <a:p>
          <a:endParaRPr lang="es-MX">
            <a:latin typeface="Arial" panose="020B0604020202020204" pitchFamily="34" charset="0"/>
            <a:cs typeface="Arial" panose="020B0604020202020204" pitchFamily="34" charset="0"/>
          </a:endParaRPr>
        </a:p>
      </dgm:t>
    </dgm:pt>
    <dgm:pt modelId="{C94C1584-AE01-4104-90BA-60433EF580F1}" type="pres">
      <dgm:prSet presAssocID="{BBD7D555-DE9C-4227-B572-28BD389678F5}" presName="diagram" presStyleCnt="0">
        <dgm:presLayoutVars>
          <dgm:chPref val="1"/>
          <dgm:dir/>
          <dgm:animOne val="branch"/>
          <dgm:animLvl val="lvl"/>
          <dgm:resizeHandles/>
        </dgm:presLayoutVars>
      </dgm:prSet>
      <dgm:spPr/>
    </dgm:pt>
    <dgm:pt modelId="{FFF045E8-BC21-4CB4-B14C-AE5147FF143C}" type="pres">
      <dgm:prSet presAssocID="{8D25C920-E73A-4B6B-9C4A-18D6D895477E}" presName="root" presStyleCnt="0"/>
      <dgm:spPr/>
    </dgm:pt>
    <dgm:pt modelId="{2C895CE6-B3C3-4751-9CF0-FCE511336ED6}" type="pres">
      <dgm:prSet presAssocID="{8D25C920-E73A-4B6B-9C4A-18D6D895477E}" presName="rootComposite" presStyleCnt="0"/>
      <dgm:spPr/>
    </dgm:pt>
    <dgm:pt modelId="{068CEE49-7E74-442B-8B73-3D7E945CC59D}" type="pres">
      <dgm:prSet presAssocID="{8D25C920-E73A-4B6B-9C4A-18D6D895477E}" presName="rootText" presStyleLbl="node1" presStyleIdx="0" presStyleCnt="2"/>
      <dgm:spPr/>
    </dgm:pt>
    <dgm:pt modelId="{0FC910FA-3FE4-4597-A7E6-AA02C95C1103}" type="pres">
      <dgm:prSet presAssocID="{8D25C920-E73A-4B6B-9C4A-18D6D895477E}" presName="rootConnector" presStyleLbl="node1" presStyleIdx="0" presStyleCnt="2"/>
      <dgm:spPr/>
    </dgm:pt>
    <dgm:pt modelId="{E0E1011D-DBD9-4765-9A30-82F3F8050D5F}" type="pres">
      <dgm:prSet presAssocID="{8D25C920-E73A-4B6B-9C4A-18D6D895477E}" presName="childShape" presStyleCnt="0"/>
      <dgm:spPr/>
    </dgm:pt>
    <dgm:pt modelId="{460404D4-68AE-4D41-B0DE-AE90A3DF8790}" type="pres">
      <dgm:prSet presAssocID="{E0F3BC3E-F1EE-4D15-8260-48C4E75DF82F}" presName="Name13" presStyleLbl="parChTrans1D2" presStyleIdx="0" presStyleCnt="9"/>
      <dgm:spPr/>
    </dgm:pt>
    <dgm:pt modelId="{4631A513-2574-42BB-842F-DDBEDC629253}" type="pres">
      <dgm:prSet presAssocID="{AB46CF3B-B435-4C0E-BA9C-911A655E1D56}" presName="childText" presStyleLbl="bgAcc1" presStyleIdx="0" presStyleCnt="9">
        <dgm:presLayoutVars>
          <dgm:bulletEnabled val="1"/>
        </dgm:presLayoutVars>
      </dgm:prSet>
      <dgm:spPr/>
    </dgm:pt>
    <dgm:pt modelId="{779268D7-F779-4669-8BD0-1825D6CBDB38}" type="pres">
      <dgm:prSet presAssocID="{5CC7931A-9D7A-4CE2-B409-C05C8FFD91AF}" presName="Name13" presStyleLbl="parChTrans1D2" presStyleIdx="1" presStyleCnt="9"/>
      <dgm:spPr/>
    </dgm:pt>
    <dgm:pt modelId="{BCBBFDF5-2280-4660-B234-159581470B49}" type="pres">
      <dgm:prSet presAssocID="{4D681927-DA30-454A-92A1-61EE5B7F3018}" presName="childText" presStyleLbl="bgAcc1" presStyleIdx="1" presStyleCnt="9">
        <dgm:presLayoutVars>
          <dgm:bulletEnabled val="1"/>
        </dgm:presLayoutVars>
      </dgm:prSet>
      <dgm:spPr/>
    </dgm:pt>
    <dgm:pt modelId="{E4497EB7-C41B-4F46-AE2B-2948CCCD8FF9}" type="pres">
      <dgm:prSet presAssocID="{81D6EE28-06E8-4A7A-A5A2-10D77EE11392}" presName="Name13" presStyleLbl="parChTrans1D2" presStyleIdx="2" presStyleCnt="9"/>
      <dgm:spPr/>
    </dgm:pt>
    <dgm:pt modelId="{7D4A162D-D56C-49B4-A99B-9171EF47ADBA}" type="pres">
      <dgm:prSet presAssocID="{CE0A1958-9731-4264-B519-4B33186891CF}" presName="childText" presStyleLbl="bgAcc1" presStyleIdx="2" presStyleCnt="9">
        <dgm:presLayoutVars>
          <dgm:bulletEnabled val="1"/>
        </dgm:presLayoutVars>
      </dgm:prSet>
      <dgm:spPr/>
    </dgm:pt>
    <dgm:pt modelId="{900FE6B4-FC04-4C37-8C10-C3B585B9F06A}" type="pres">
      <dgm:prSet presAssocID="{8E62E86F-B4CE-4CAB-A7D5-4A64751ABC9F}" presName="Name13" presStyleLbl="parChTrans1D2" presStyleIdx="3" presStyleCnt="9"/>
      <dgm:spPr/>
    </dgm:pt>
    <dgm:pt modelId="{8B253449-D416-4A9F-9B92-A6E17C1D6807}" type="pres">
      <dgm:prSet presAssocID="{9A477FF4-56A8-4F43-BF23-24D156A53487}" presName="childText" presStyleLbl="bgAcc1" presStyleIdx="3" presStyleCnt="9">
        <dgm:presLayoutVars>
          <dgm:bulletEnabled val="1"/>
        </dgm:presLayoutVars>
      </dgm:prSet>
      <dgm:spPr/>
    </dgm:pt>
    <dgm:pt modelId="{BABC2694-F9AF-4984-AFAD-40D781D0DF5B}" type="pres">
      <dgm:prSet presAssocID="{DA552F16-49E1-40B5-B7E0-5F43A2642398}" presName="Name13" presStyleLbl="parChTrans1D2" presStyleIdx="4" presStyleCnt="9"/>
      <dgm:spPr/>
    </dgm:pt>
    <dgm:pt modelId="{506B3757-F53F-468B-A684-115AA748C3EC}" type="pres">
      <dgm:prSet presAssocID="{35246172-6EE2-4CC3-8F5B-D8743E9ECFD7}" presName="childText" presStyleLbl="bgAcc1" presStyleIdx="4" presStyleCnt="9">
        <dgm:presLayoutVars>
          <dgm:bulletEnabled val="1"/>
        </dgm:presLayoutVars>
      </dgm:prSet>
      <dgm:spPr/>
    </dgm:pt>
    <dgm:pt modelId="{FF2B8D6A-DBB5-4CEB-96B7-5A705F75165E}" type="pres">
      <dgm:prSet presAssocID="{4C5063F2-2C35-40E1-B141-9F367087FD5B}" presName="root" presStyleCnt="0"/>
      <dgm:spPr/>
    </dgm:pt>
    <dgm:pt modelId="{F428022F-5316-43D5-8A55-743F7757270F}" type="pres">
      <dgm:prSet presAssocID="{4C5063F2-2C35-40E1-B141-9F367087FD5B}" presName="rootComposite" presStyleCnt="0"/>
      <dgm:spPr/>
    </dgm:pt>
    <dgm:pt modelId="{101384F8-7D8C-4247-A76D-BD9189B0998E}" type="pres">
      <dgm:prSet presAssocID="{4C5063F2-2C35-40E1-B141-9F367087FD5B}" presName="rootText" presStyleLbl="node1" presStyleIdx="1" presStyleCnt="2" custScaleX="118286"/>
      <dgm:spPr/>
    </dgm:pt>
    <dgm:pt modelId="{5F5E5539-4576-4B21-96A7-C3B5CF59A7CE}" type="pres">
      <dgm:prSet presAssocID="{4C5063F2-2C35-40E1-B141-9F367087FD5B}" presName="rootConnector" presStyleLbl="node1" presStyleIdx="1" presStyleCnt="2"/>
      <dgm:spPr/>
    </dgm:pt>
    <dgm:pt modelId="{A3AE5BB6-EB54-443D-AC3A-F92330429299}" type="pres">
      <dgm:prSet presAssocID="{4C5063F2-2C35-40E1-B141-9F367087FD5B}" presName="childShape" presStyleCnt="0"/>
      <dgm:spPr/>
    </dgm:pt>
    <dgm:pt modelId="{E99327B7-259A-4BC2-95B5-F287B71ED6A4}" type="pres">
      <dgm:prSet presAssocID="{7ABBAFCB-8794-4B3D-892C-40BF50C46A5E}" presName="Name13" presStyleLbl="parChTrans1D2" presStyleIdx="5" presStyleCnt="9"/>
      <dgm:spPr/>
    </dgm:pt>
    <dgm:pt modelId="{E92F9183-74F3-4304-A130-1F63A84149A5}" type="pres">
      <dgm:prSet presAssocID="{C3CA40EE-A135-47AC-BD6A-9B51CA5DA231}" presName="childText" presStyleLbl="bgAcc1" presStyleIdx="5" presStyleCnt="9">
        <dgm:presLayoutVars>
          <dgm:bulletEnabled val="1"/>
        </dgm:presLayoutVars>
      </dgm:prSet>
      <dgm:spPr/>
    </dgm:pt>
    <dgm:pt modelId="{B51E7EE3-26AA-491C-A2B1-F8822E48D261}" type="pres">
      <dgm:prSet presAssocID="{E35BDDE6-F35C-444E-B1B4-67A7F03B85FB}" presName="Name13" presStyleLbl="parChTrans1D2" presStyleIdx="6" presStyleCnt="9"/>
      <dgm:spPr/>
    </dgm:pt>
    <dgm:pt modelId="{699762E7-68E1-4B03-932C-10E1B77AAA9A}" type="pres">
      <dgm:prSet presAssocID="{72F243C4-3AD1-425F-8373-ABC6F315B3D9}" presName="childText" presStyleLbl="bgAcc1" presStyleIdx="6" presStyleCnt="9">
        <dgm:presLayoutVars>
          <dgm:bulletEnabled val="1"/>
        </dgm:presLayoutVars>
      </dgm:prSet>
      <dgm:spPr/>
    </dgm:pt>
    <dgm:pt modelId="{304CD1EE-52B3-45CA-A923-3209039E7250}" type="pres">
      <dgm:prSet presAssocID="{8AEB9C75-5D49-466B-83EA-3DBBA2B7670D}" presName="Name13" presStyleLbl="parChTrans1D2" presStyleIdx="7" presStyleCnt="9"/>
      <dgm:spPr/>
    </dgm:pt>
    <dgm:pt modelId="{634A1880-5BDC-4C46-A0BE-DD27D796A2D4}" type="pres">
      <dgm:prSet presAssocID="{B97734F5-E187-48A3-B1F7-49036B6300F0}" presName="childText" presStyleLbl="bgAcc1" presStyleIdx="7" presStyleCnt="9">
        <dgm:presLayoutVars>
          <dgm:bulletEnabled val="1"/>
        </dgm:presLayoutVars>
      </dgm:prSet>
      <dgm:spPr/>
    </dgm:pt>
    <dgm:pt modelId="{641B5F16-3454-48A9-A8C9-3968F423A433}" type="pres">
      <dgm:prSet presAssocID="{C5B67CE9-90CB-4DA7-9BB7-5C2D30B76E8B}" presName="Name13" presStyleLbl="parChTrans1D2" presStyleIdx="8" presStyleCnt="9"/>
      <dgm:spPr/>
    </dgm:pt>
    <dgm:pt modelId="{76EE20AF-4D21-4485-AE22-D832C8DE1DE6}" type="pres">
      <dgm:prSet presAssocID="{437B15AD-115F-434B-AEC7-2715CE107084}" presName="childText" presStyleLbl="bgAcc1" presStyleIdx="8" presStyleCnt="9">
        <dgm:presLayoutVars>
          <dgm:bulletEnabled val="1"/>
        </dgm:presLayoutVars>
      </dgm:prSet>
      <dgm:spPr/>
    </dgm:pt>
  </dgm:ptLst>
  <dgm:cxnLst>
    <dgm:cxn modelId="{E8216E14-4C37-4294-9764-ADA1A04A4991}" srcId="{BBD7D555-DE9C-4227-B572-28BD389678F5}" destId="{8D25C920-E73A-4B6B-9C4A-18D6D895477E}" srcOrd="0" destOrd="0" parTransId="{08793EE0-94BD-4921-9E07-8DAF3E0020E4}" sibTransId="{E892BB21-C6F8-4913-B20B-1B6038E63243}"/>
    <dgm:cxn modelId="{298B0619-00E5-48E9-A036-6650EE33655E}" type="presOf" srcId="{8AEB9C75-5D49-466B-83EA-3DBBA2B7670D}" destId="{304CD1EE-52B3-45CA-A923-3209039E7250}" srcOrd="0" destOrd="0" presId="urn:microsoft.com/office/officeart/2005/8/layout/hierarchy3"/>
    <dgm:cxn modelId="{9E88651D-47A3-4A63-BFDD-070FD4F64B85}" type="presOf" srcId="{8E62E86F-B4CE-4CAB-A7D5-4A64751ABC9F}" destId="{900FE6B4-FC04-4C37-8C10-C3B585B9F06A}" srcOrd="0" destOrd="0" presId="urn:microsoft.com/office/officeart/2005/8/layout/hierarchy3"/>
    <dgm:cxn modelId="{41435823-BF45-4999-B6E3-EBDEE0FADA1D}" type="presOf" srcId="{437B15AD-115F-434B-AEC7-2715CE107084}" destId="{76EE20AF-4D21-4485-AE22-D832C8DE1DE6}" srcOrd="0" destOrd="0" presId="urn:microsoft.com/office/officeart/2005/8/layout/hierarchy3"/>
    <dgm:cxn modelId="{19AA4625-0315-4F24-AA4A-711D5546B775}" type="presOf" srcId="{8D25C920-E73A-4B6B-9C4A-18D6D895477E}" destId="{068CEE49-7E74-442B-8B73-3D7E945CC59D}" srcOrd="0" destOrd="0" presId="urn:microsoft.com/office/officeart/2005/8/layout/hierarchy3"/>
    <dgm:cxn modelId="{D9171839-4504-4448-9B77-3A819A3820C3}" type="presOf" srcId="{7ABBAFCB-8794-4B3D-892C-40BF50C46A5E}" destId="{E99327B7-259A-4BC2-95B5-F287B71ED6A4}" srcOrd="0" destOrd="0" presId="urn:microsoft.com/office/officeart/2005/8/layout/hierarchy3"/>
    <dgm:cxn modelId="{1407C139-1DDF-4C61-8BAA-588B965F6ED7}" type="presOf" srcId="{4C5063F2-2C35-40E1-B141-9F367087FD5B}" destId="{101384F8-7D8C-4247-A76D-BD9189B0998E}" srcOrd="0" destOrd="0" presId="urn:microsoft.com/office/officeart/2005/8/layout/hierarchy3"/>
    <dgm:cxn modelId="{A57FDA5C-4581-4284-90B2-6C3D7F4E48D9}" srcId="{4C5063F2-2C35-40E1-B141-9F367087FD5B}" destId="{437B15AD-115F-434B-AEC7-2715CE107084}" srcOrd="3" destOrd="0" parTransId="{C5B67CE9-90CB-4DA7-9BB7-5C2D30B76E8B}" sibTransId="{4051ECC2-18C1-4626-B4B1-C480A9443E82}"/>
    <dgm:cxn modelId="{9FCA415F-396C-4FB4-85CE-AA813F4C7AD1}" type="presOf" srcId="{4C5063F2-2C35-40E1-B141-9F367087FD5B}" destId="{5F5E5539-4576-4B21-96A7-C3B5CF59A7CE}" srcOrd="1" destOrd="0" presId="urn:microsoft.com/office/officeart/2005/8/layout/hierarchy3"/>
    <dgm:cxn modelId="{1167C066-72CB-4B55-88CF-BF91E1072DC7}" type="presOf" srcId="{8D25C920-E73A-4B6B-9C4A-18D6D895477E}" destId="{0FC910FA-3FE4-4597-A7E6-AA02C95C1103}" srcOrd="1" destOrd="0" presId="urn:microsoft.com/office/officeart/2005/8/layout/hierarchy3"/>
    <dgm:cxn modelId="{7AECF867-6366-411B-9EED-DCF97A5B6A0E}" type="presOf" srcId="{9A477FF4-56A8-4F43-BF23-24D156A53487}" destId="{8B253449-D416-4A9F-9B92-A6E17C1D6807}" srcOrd="0" destOrd="0" presId="urn:microsoft.com/office/officeart/2005/8/layout/hierarchy3"/>
    <dgm:cxn modelId="{7D85BE53-5C4F-449D-9E97-7DE8D873506D}" type="presOf" srcId="{CE0A1958-9731-4264-B519-4B33186891CF}" destId="{7D4A162D-D56C-49B4-A99B-9171EF47ADBA}" srcOrd="0" destOrd="0" presId="urn:microsoft.com/office/officeart/2005/8/layout/hierarchy3"/>
    <dgm:cxn modelId="{4F900C77-05E6-4247-AC68-DEA81C16B932}" type="presOf" srcId="{35246172-6EE2-4CC3-8F5B-D8743E9ECFD7}" destId="{506B3757-F53F-468B-A684-115AA748C3EC}" srcOrd="0" destOrd="0" presId="urn:microsoft.com/office/officeart/2005/8/layout/hierarchy3"/>
    <dgm:cxn modelId="{F462ED77-0E01-48B4-8E36-AB7FC52B59F7}" srcId="{8D25C920-E73A-4B6B-9C4A-18D6D895477E}" destId="{9A477FF4-56A8-4F43-BF23-24D156A53487}" srcOrd="3" destOrd="0" parTransId="{8E62E86F-B4CE-4CAB-A7D5-4A64751ABC9F}" sibTransId="{7DF97E79-93F1-4205-BC1C-53908FE07A7A}"/>
    <dgm:cxn modelId="{50202B58-1FEA-4076-9240-2DC355C8C8D9}" srcId="{4C5063F2-2C35-40E1-B141-9F367087FD5B}" destId="{72F243C4-3AD1-425F-8373-ABC6F315B3D9}" srcOrd="1" destOrd="0" parTransId="{E35BDDE6-F35C-444E-B1B4-67A7F03B85FB}" sibTransId="{31FD2AB0-E5ED-4867-855B-58F1B14E893C}"/>
    <dgm:cxn modelId="{13DDFC58-8320-47C2-B426-133A212871BF}" type="presOf" srcId="{C5B67CE9-90CB-4DA7-9BB7-5C2D30B76E8B}" destId="{641B5F16-3454-48A9-A8C9-3968F423A433}" srcOrd="0" destOrd="0" presId="urn:microsoft.com/office/officeart/2005/8/layout/hierarchy3"/>
    <dgm:cxn modelId="{E9DD4F8C-3410-49EB-AB7E-DFE758573279}" type="presOf" srcId="{AB46CF3B-B435-4C0E-BA9C-911A655E1D56}" destId="{4631A513-2574-42BB-842F-DDBEDC629253}" srcOrd="0" destOrd="0" presId="urn:microsoft.com/office/officeart/2005/8/layout/hierarchy3"/>
    <dgm:cxn modelId="{4C21848D-6F02-48CF-AB47-72556A593579}" type="presOf" srcId="{C3CA40EE-A135-47AC-BD6A-9B51CA5DA231}" destId="{E92F9183-74F3-4304-A130-1F63A84149A5}" srcOrd="0" destOrd="0" presId="urn:microsoft.com/office/officeart/2005/8/layout/hierarchy3"/>
    <dgm:cxn modelId="{89EA7D90-0D1C-4C9A-AE8D-3CDD2064ED57}" type="presOf" srcId="{BBD7D555-DE9C-4227-B572-28BD389678F5}" destId="{C94C1584-AE01-4104-90BA-60433EF580F1}" srcOrd="0" destOrd="0" presId="urn:microsoft.com/office/officeart/2005/8/layout/hierarchy3"/>
    <dgm:cxn modelId="{DE56F99A-DD46-411D-8A4D-BA834E97618C}" srcId="{BBD7D555-DE9C-4227-B572-28BD389678F5}" destId="{4C5063F2-2C35-40E1-B141-9F367087FD5B}" srcOrd="1" destOrd="0" parTransId="{1BBA53BA-706D-4BAB-B938-E4E21631ED62}" sibTransId="{D116168A-C405-4E51-B8AB-2340DEE6F366}"/>
    <dgm:cxn modelId="{6D34879D-7856-4DB8-A1E6-2ABFD67C420F}" type="presOf" srcId="{72F243C4-3AD1-425F-8373-ABC6F315B3D9}" destId="{699762E7-68E1-4B03-932C-10E1B77AAA9A}" srcOrd="0" destOrd="0" presId="urn:microsoft.com/office/officeart/2005/8/layout/hierarchy3"/>
    <dgm:cxn modelId="{B05ED49D-A976-4587-B7AB-263DF6F251D2}" srcId="{8D25C920-E73A-4B6B-9C4A-18D6D895477E}" destId="{AB46CF3B-B435-4C0E-BA9C-911A655E1D56}" srcOrd="0" destOrd="0" parTransId="{E0F3BC3E-F1EE-4D15-8260-48C4E75DF82F}" sibTransId="{B63CBFCC-0DD3-4DA7-A6B2-CF2FF5B44610}"/>
    <dgm:cxn modelId="{C658F3A0-91A7-43DA-9A67-621AF3591515}" type="presOf" srcId="{DA552F16-49E1-40B5-B7E0-5F43A2642398}" destId="{BABC2694-F9AF-4984-AFAD-40D781D0DF5B}" srcOrd="0" destOrd="0" presId="urn:microsoft.com/office/officeart/2005/8/layout/hierarchy3"/>
    <dgm:cxn modelId="{C3EC39A6-1083-42D8-AA70-924277D7E15D}" srcId="{4C5063F2-2C35-40E1-B141-9F367087FD5B}" destId="{C3CA40EE-A135-47AC-BD6A-9B51CA5DA231}" srcOrd="0" destOrd="0" parTransId="{7ABBAFCB-8794-4B3D-892C-40BF50C46A5E}" sibTransId="{6E2C239F-AE35-4113-A40B-47E9189501A5}"/>
    <dgm:cxn modelId="{7926E9AC-F345-4E8E-A085-F7790068ECEC}" type="presOf" srcId="{4D681927-DA30-454A-92A1-61EE5B7F3018}" destId="{BCBBFDF5-2280-4660-B234-159581470B49}" srcOrd="0" destOrd="0" presId="urn:microsoft.com/office/officeart/2005/8/layout/hierarchy3"/>
    <dgm:cxn modelId="{595A1EB2-7177-4BBA-A5DB-3C2BE47FACC6}" srcId="{4C5063F2-2C35-40E1-B141-9F367087FD5B}" destId="{B97734F5-E187-48A3-B1F7-49036B6300F0}" srcOrd="2" destOrd="0" parTransId="{8AEB9C75-5D49-466B-83EA-3DBBA2B7670D}" sibTransId="{ADF4155C-7F40-4449-9090-B212FA41D23D}"/>
    <dgm:cxn modelId="{56AC67C1-5881-4AE8-9F03-257383D7D5DE}" srcId="{8D25C920-E73A-4B6B-9C4A-18D6D895477E}" destId="{35246172-6EE2-4CC3-8F5B-D8743E9ECFD7}" srcOrd="4" destOrd="0" parTransId="{DA552F16-49E1-40B5-B7E0-5F43A2642398}" sibTransId="{71DC02CF-8FA8-490D-9BC4-45B0AF299DD9}"/>
    <dgm:cxn modelId="{4BA9E5C1-FBA7-4425-BC6B-8E3B044E10A8}" type="presOf" srcId="{81D6EE28-06E8-4A7A-A5A2-10D77EE11392}" destId="{E4497EB7-C41B-4F46-AE2B-2948CCCD8FF9}" srcOrd="0" destOrd="0" presId="urn:microsoft.com/office/officeart/2005/8/layout/hierarchy3"/>
    <dgm:cxn modelId="{DF6ECAC6-FE91-4CD0-90F1-41610A7F51E0}" type="presOf" srcId="{B97734F5-E187-48A3-B1F7-49036B6300F0}" destId="{634A1880-5BDC-4C46-A0BE-DD27D796A2D4}" srcOrd="0" destOrd="0" presId="urn:microsoft.com/office/officeart/2005/8/layout/hierarchy3"/>
    <dgm:cxn modelId="{6A1F75CA-04AD-4D58-8CF2-C086E4149B12}" srcId="{8D25C920-E73A-4B6B-9C4A-18D6D895477E}" destId="{CE0A1958-9731-4264-B519-4B33186891CF}" srcOrd="2" destOrd="0" parTransId="{81D6EE28-06E8-4A7A-A5A2-10D77EE11392}" sibTransId="{94E77D99-913A-4CE2-A52B-C188462C2A28}"/>
    <dgm:cxn modelId="{EA1D86CF-F635-4062-A5A0-1B912077EFA7}" type="presOf" srcId="{E35BDDE6-F35C-444E-B1B4-67A7F03B85FB}" destId="{B51E7EE3-26AA-491C-A2B1-F8822E48D261}" srcOrd="0" destOrd="0" presId="urn:microsoft.com/office/officeart/2005/8/layout/hierarchy3"/>
    <dgm:cxn modelId="{C4A1A8DA-A2E9-4468-9498-F57306107B57}" type="presOf" srcId="{E0F3BC3E-F1EE-4D15-8260-48C4E75DF82F}" destId="{460404D4-68AE-4D41-B0DE-AE90A3DF8790}" srcOrd="0" destOrd="0" presId="urn:microsoft.com/office/officeart/2005/8/layout/hierarchy3"/>
    <dgm:cxn modelId="{3F65EBDA-09F9-4451-803A-08BB48374B84}" srcId="{8D25C920-E73A-4B6B-9C4A-18D6D895477E}" destId="{4D681927-DA30-454A-92A1-61EE5B7F3018}" srcOrd="1" destOrd="0" parTransId="{5CC7931A-9D7A-4CE2-B409-C05C8FFD91AF}" sibTransId="{283A78BB-F114-408E-8357-77A18CD26716}"/>
    <dgm:cxn modelId="{FE205AF0-9AA8-489B-B0E8-004BBE5D90E8}" type="presOf" srcId="{5CC7931A-9D7A-4CE2-B409-C05C8FFD91AF}" destId="{779268D7-F779-4669-8BD0-1825D6CBDB38}" srcOrd="0" destOrd="0" presId="urn:microsoft.com/office/officeart/2005/8/layout/hierarchy3"/>
    <dgm:cxn modelId="{F7844047-2F44-468C-A838-879D9CB4277E}" type="presParOf" srcId="{C94C1584-AE01-4104-90BA-60433EF580F1}" destId="{FFF045E8-BC21-4CB4-B14C-AE5147FF143C}" srcOrd="0" destOrd="0" presId="urn:microsoft.com/office/officeart/2005/8/layout/hierarchy3"/>
    <dgm:cxn modelId="{0A6B5797-FF09-4A8C-BCCB-1B6F8CA23D86}" type="presParOf" srcId="{FFF045E8-BC21-4CB4-B14C-AE5147FF143C}" destId="{2C895CE6-B3C3-4751-9CF0-FCE511336ED6}" srcOrd="0" destOrd="0" presId="urn:microsoft.com/office/officeart/2005/8/layout/hierarchy3"/>
    <dgm:cxn modelId="{8630FEE0-CD69-45A2-BD8D-13F714195912}" type="presParOf" srcId="{2C895CE6-B3C3-4751-9CF0-FCE511336ED6}" destId="{068CEE49-7E74-442B-8B73-3D7E945CC59D}" srcOrd="0" destOrd="0" presId="urn:microsoft.com/office/officeart/2005/8/layout/hierarchy3"/>
    <dgm:cxn modelId="{4C64D8EF-FC8C-418A-9441-9AFFB213A993}" type="presParOf" srcId="{2C895CE6-B3C3-4751-9CF0-FCE511336ED6}" destId="{0FC910FA-3FE4-4597-A7E6-AA02C95C1103}" srcOrd="1" destOrd="0" presId="urn:microsoft.com/office/officeart/2005/8/layout/hierarchy3"/>
    <dgm:cxn modelId="{447C2169-E249-4032-8729-403BC3D3BBC6}" type="presParOf" srcId="{FFF045E8-BC21-4CB4-B14C-AE5147FF143C}" destId="{E0E1011D-DBD9-4765-9A30-82F3F8050D5F}" srcOrd="1" destOrd="0" presId="urn:microsoft.com/office/officeart/2005/8/layout/hierarchy3"/>
    <dgm:cxn modelId="{9372C3BC-C6CF-4DCB-A7B8-565572983C2A}" type="presParOf" srcId="{E0E1011D-DBD9-4765-9A30-82F3F8050D5F}" destId="{460404D4-68AE-4D41-B0DE-AE90A3DF8790}" srcOrd="0" destOrd="0" presId="urn:microsoft.com/office/officeart/2005/8/layout/hierarchy3"/>
    <dgm:cxn modelId="{5D42B430-A5D0-4E8B-B1F6-8B4053020526}" type="presParOf" srcId="{E0E1011D-DBD9-4765-9A30-82F3F8050D5F}" destId="{4631A513-2574-42BB-842F-DDBEDC629253}" srcOrd="1" destOrd="0" presId="urn:microsoft.com/office/officeart/2005/8/layout/hierarchy3"/>
    <dgm:cxn modelId="{8E0F944E-61C8-4405-99A8-794A1A8E7341}" type="presParOf" srcId="{E0E1011D-DBD9-4765-9A30-82F3F8050D5F}" destId="{779268D7-F779-4669-8BD0-1825D6CBDB38}" srcOrd="2" destOrd="0" presId="urn:microsoft.com/office/officeart/2005/8/layout/hierarchy3"/>
    <dgm:cxn modelId="{E82652DA-7465-44E8-B005-64BC1E37FDAF}" type="presParOf" srcId="{E0E1011D-DBD9-4765-9A30-82F3F8050D5F}" destId="{BCBBFDF5-2280-4660-B234-159581470B49}" srcOrd="3" destOrd="0" presId="urn:microsoft.com/office/officeart/2005/8/layout/hierarchy3"/>
    <dgm:cxn modelId="{9C5E669C-D0E2-4705-A8F1-17103FB706F4}" type="presParOf" srcId="{E0E1011D-DBD9-4765-9A30-82F3F8050D5F}" destId="{E4497EB7-C41B-4F46-AE2B-2948CCCD8FF9}" srcOrd="4" destOrd="0" presId="urn:microsoft.com/office/officeart/2005/8/layout/hierarchy3"/>
    <dgm:cxn modelId="{0AC756A5-09B5-48D5-8C5A-A678ADBABCDD}" type="presParOf" srcId="{E0E1011D-DBD9-4765-9A30-82F3F8050D5F}" destId="{7D4A162D-D56C-49B4-A99B-9171EF47ADBA}" srcOrd="5" destOrd="0" presId="urn:microsoft.com/office/officeart/2005/8/layout/hierarchy3"/>
    <dgm:cxn modelId="{7C22B429-7900-4024-9918-C9C1E49E2289}" type="presParOf" srcId="{E0E1011D-DBD9-4765-9A30-82F3F8050D5F}" destId="{900FE6B4-FC04-4C37-8C10-C3B585B9F06A}" srcOrd="6" destOrd="0" presId="urn:microsoft.com/office/officeart/2005/8/layout/hierarchy3"/>
    <dgm:cxn modelId="{905BDDF3-072E-435E-98E9-07AFEA9BFA75}" type="presParOf" srcId="{E0E1011D-DBD9-4765-9A30-82F3F8050D5F}" destId="{8B253449-D416-4A9F-9B92-A6E17C1D6807}" srcOrd="7" destOrd="0" presId="urn:microsoft.com/office/officeart/2005/8/layout/hierarchy3"/>
    <dgm:cxn modelId="{4B740ED6-B6F7-4B1F-A824-2F7DE955387D}" type="presParOf" srcId="{E0E1011D-DBD9-4765-9A30-82F3F8050D5F}" destId="{BABC2694-F9AF-4984-AFAD-40D781D0DF5B}" srcOrd="8" destOrd="0" presId="urn:microsoft.com/office/officeart/2005/8/layout/hierarchy3"/>
    <dgm:cxn modelId="{98161C62-0251-4798-8BDF-970757FD3337}" type="presParOf" srcId="{E0E1011D-DBD9-4765-9A30-82F3F8050D5F}" destId="{506B3757-F53F-468B-A684-115AA748C3EC}" srcOrd="9" destOrd="0" presId="urn:microsoft.com/office/officeart/2005/8/layout/hierarchy3"/>
    <dgm:cxn modelId="{C51B61A5-1066-4E45-986A-6531DC6281B6}" type="presParOf" srcId="{C94C1584-AE01-4104-90BA-60433EF580F1}" destId="{FF2B8D6A-DBB5-4CEB-96B7-5A705F75165E}" srcOrd="1" destOrd="0" presId="urn:microsoft.com/office/officeart/2005/8/layout/hierarchy3"/>
    <dgm:cxn modelId="{CB0C9924-DFDE-4ED7-94B5-F33EA27FD5FB}" type="presParOf" srcId="{FF2B8D6A-DBB5-4CEB-96B7-5A705F75165E}" destId="{F428022F-5316-43D5-8A55-743F7757270F}" srcOrd="0" destOrd="0" presId="urn:microsoft.com/office/officeart/2005/8/layout/hierarchy3"/>
    <dgm:cxn modelId="{9C43F836-7069-42AA-9BF7-476BFF17D5A3}" type="presParOf" srcId="{F428022F-5316-43D5-8A55-743F7757270F}" destId="{101384F8-7D8C-4247-A76D-BD9189B0998E}" srcOrd="0" destOrd="0" presId="urn:microsoft.com/office/officeart/2005/8/layout/hierarchy3"/>
    <dgm:cxn modelId="{62381376-F001-4D71-A176-47DCA8A3B3D5}" type="presParOf" srcId="{F428022F-5316-43D5-8A55-743F7757270F}" destId="{5F5E5539-4576-4B21-96A7-C3B5CF59A7CE}" srcOrd="1" destOrd="0" presId="urn:microsoft.com/office/officeart/2005/8/layout/hierarchy3"/>
    <dgm:cxn modelId="{D47E4BF2-3902-4F6C-95C9-20494EC9650A}" type="presParOf" srcId="{FF2B8D6A-DBB5-4CEB-96B7-5A705F75165E}" destId="{A3AE5BB6-EB54-443D-AC3A-F92330429299}" srcOrd="1" destOrd="0" presId="urn:microsoft.com/office/officeart/2005/8/layout/hierarchy3"/>
    <dgm:cxn modelId="{CC7D75C3-A83B-4214-B6B5-1077AFB162ED}" type="presParOf" srcId="{A3AE5BB6-EB54-443D-AC3A-F92330429299}" destId="{E99327B7-259A-4BC2-95B5-F287B71ED6A4}" srcOrd="0" destOrd="0" presId="urn:microsoft.com/office/officeart/2005/8/layout/hierarchy3"/>
    <dgm:cxn modelId="{FCD63BAA-8705-4145-83D6-C48065D37D8D}" type="presParOf" srcId="{A3AE5BB6-EB54-443D-AC3A-F92330429299}" destId="{E92F9183-74F3-4304-A130-1F63A84149A5}" srcOrd="1" destOrd="0" presId="urn:microsoft.com/office/officeart/2005/8/layout/hierarchy3"/>
    <dgm:cxn modelId="{E5E910CE-E5F6-49E2-B12C-AEA7997A88F8}" type="presParOf" srcId="{A3AE5BB6-EB54-443D-AC3A-F92330429299}" destId="{B51E7EE3-26AA-491C-A2B1-F8822E48D261}" srcOrd="2" destOrd="0" presId="urn:microsoft.com/office/officeart/2005/8/layout/hierarchy3"/>
    <dgm:cxn modelId="{A3240F94-8CCB-40DE-BE25-032211EF6785}" type="presParOf" srcId="{A3AE5BB6-EB54-443D-AC3A-F92330429299}" destId="{699762E7-68E1-4B03-932C-10E1B77AAA9A}" srcOrd="3" destOrd="0" presId="urn:microsoft.com/office/officeart/2005/8/layout/hierarchy3"/>
    <dgm:cxn modelId="{9DA01F7B-BD18-40E7-A484-D4A40BB10A58}" type="presParOf" srcId="{A3AE5BB6-EB54-443D-AC3A-F92330429299}" destId="{304CD1EE-52B3-45CA-A923-3209039E7250}" srcOrd="4" destOrd="0" presId="urn:microsoft.com/office/officeart/2005/8/layout/hierarchy3"/>
    <dgm:cxn modelId="{A8141CE4-BABC-4C5A-8625-D61BEDAB3D5D}" type="presParOf" srcId="{A3AE5BB6-EB54-443D-AC3A-F92330429299}" destId="{634A1880-5BDC-4C46-A0BE-DD27D796A2D4}" srcOrd="5" destOrd="0" presId="urn:microsoft.com/office/officeart/2005/8/layout/hierarchy3"/>
    <dgm:cxn modelId="{5CBF4A05-4E78-458A-894E-D60F40AB6694}" type="presParOf" srcId="{A3AE5BB6-EB54-443D-AC3A-F92330429299}" destId="{641B5F16-3454-48A9-A8C9-3968F423A433}" srcOrd="6" destOrd="0" presId="urn:microsoft.com/office/officeart/2005/8/layout/hierarchy3"/>
    <dgm:cxn modelId="{595093F5-A8AC-424C-9C4E-4A4CDA769A0E}" type="presParOf" srcId="{A3AE5BB6-EB54-443D-AC3A-F92330429299}" destId="{76EE20AF-4D21-4485-AE22-D832C8DE1DE6}"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C6511132-730E-4823-8D4F-09ED41CB0045}"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s-MX"/>
        </a:p>
      </dgm:t>
    </dgm:pt>
    <dgm:pt modelId="{7F897D8C-45BD-430F-925B-4713AD575ABB}">
      <dgm:prSet phldrT="[Texto]" custT="1"/>
      <dgm:spPr>
        <a:ln>
          <a:solidFill>
            <a:schemeClr val="accent1">
              <a:lumMod val="50000"/>
            </a:schemeClr>
          </a:solidFill>
        </a:ln>
      </dgm:spPr>
      <dgm:t>
        <a:bodyPr/>
        <a:lstStyle/>
        <a:p>
          <a:pPr algn="just"/>
          <a:r>
            <a:rPr lang="es-MX" sz="2000" b="1" dirty="0">
              <a:solidFill>
                <a:schemeClr val="tx1"/>
              </a:solidFill>
              <a:latin typeface="+mn-lt"/>
              <a:cs typeface="Arial" panose="020B0604020202020204" pitchFamily="34" charset="0"/>
            </a:rPr>
            <a:t>Supuestos que pueden presentarse para declarar la nulidad</a:t>
          </a:r>
        </a:p>
      </dgm:t>
    </dgm:pt>
    <dgm:pt modelId="{5C0AF22D-0E5B-4264-B681-E6B4A12FB23B}" type="parTrans" cxnId="{A5EB5150-41C2-4B46-962F-CBAAC065F9EE}">
      <dgm:prSet/>
      <dgm:spPr/>
      <dgm:t>
        <a:bodyPr/>
        <a:lstStyle/>
        <a:p>
          <a:endParaRPr lang="es-MX" sz="1800">
            <a:solidFill>
              <a:schemeClr val="tx1"/>
            </a:solidFill>
            <a:latin typeface="Arial" panose="020B0604020202020204" pitchFamily="34" charset="0"/>
            <a:cs typeface="Arial" panose="020B0604020202020204" pitchFamily="34" charset="0"/>
          </a:endParaRPr>
        </a:p>
      </dgm:t>
    </dgm:pt>
    <dgm:pt modelId="{4C1E26A1-6225-47BE-BCA8-F718E54C4DA5}" type="sibTrans" cxnId="{A5EB5150-41C2-4B46-962F-CBAAC065F9EE}">
      <dgm:prSet custT="1"/>
      <dgm:spPr>
        <a:solidFill>
          <a:schemeClr val="accent1">
            <a:lumMod val="50000"/>
            <a:alpha val="90000"/>
          </a:schemeClr>
        </a:solidFill>
        <a:ln>
          <a:solidFill>
            <a:schemeClr val="accent1">
              <a:lumMod val="50000"/>
              <a:alpha val="90000"/>
            </a:schemeClr>
          </a:solidFill>
        </a:ln>
      </dgm:spPr>
      <dgm:t>
        <a:bodyPr/>
        <a:lstStyle/>
        <a:p>
          <a:endParaRPr lang="es-MX" sz="1800">
            <a:solidFill>
              <a:schemeClr val="tx1"/>
            </a:solidFill>
            <a:latin typeface="Arial" panose="020B0604020202020204" pitchFamily="34" charset="0"/>
            <a:cs typeface="Arial" panose="020B0604020202020204" pitchFamily="34" charset="0"/>
          </a:endParaRPr>
        </a:p>
      </dgm:t>
    </dgm:pt>
    <dgm:pt modelId="{85564C6A-DCA9-4665-8F44-2C14C0E956C6}">
      <dgm:prSet phldrT="[Texto]" custT="1"/>
      <dgm:spPr>
        <a:noFill/>
        <a:ln>
          <a:noFill/>
        </a:ln>
      </dgm:spPr>
      <dgm:t>
        <a:bodyPr/>
        <a:lstStyle/>
        <a:p>
          <a:pPr algn="just"/>
          <a:endParaRPr lang="es-MX" sz="1600" b="1" dirty="0">
            <a:solidFill>
              <a:schemeClr val="tx1"/>
            </a:solidFill>
            <a:latin typeface="+mn-lt"/>
            <a:cs typeface="Arial" panose="020B0604020202020204" pitchFamily="34" charset="0"/>
          </a:endParaRPr>
        </a:p>
        <a:p>
          <a:pPr algn="just"/>
          <a:r>
            <a:rPr lang="es-MX" sz="1600" b="1" dirty="0">
              <a:solidFill>
                <a:schemeClr val="tx1"/>
              </a:solidFill>
              <a:latin typeface="+mn-lt"/>
              <a:cs typeface="Arial" panose="020B0604020202020204" pitchFamily="34" charset="0"/>
            </a:rPr>
            <a:t>* Suplentes actuando como propietarios, sin justificación.</a:t>
          </a:r>
        </a:p>
        <a:p>
          <a:pPr algn="just"/>
          <a:r>
            <a:rPr lang="es-MX" sz="1600" b="1" dirty="0">
              <a:solidFill>
                <a:schemeClr val="tx1"/>
              </a:solidFill>
              <a:latin typeface="+mn-lt"/>
              <a:cs typeface="Arial" panose="020B0604020202020204" pitchFamily="34" charset="0"/>
            </a:rPr>
            <a:t> </a:t>
          </a:r>
        </a:p>
        <a:p>
          <a:pPr algn="just"/>
          <a:r>
            <a:rPr lang="es-MX" sz="1600" b="1" dirty="0">
              <a:solidFill>
                <a:schemeClr val="tx1"/>
              </a:solidFill>
              <a:latin typeface="+mn-lt"/>
              <a:cs typeface="Arial" panose="020B0604020202020204" pitchFamily="34" charset="0"/>
            </a:rPr>
            <a:t>* Funcionarios de casilla no inscritos en la lista nominal correspondiente. </a:t>
          </a:r>
        </a:p>
        <a:p>
          <a:pPr algn="just"/>
          <a:endParaRPr lang="es-MX" sz="1600" b="1" dirty="0">
            <a:solidFill>
              <a:schemeClr val="tx1"/>
            </a:solidFill>
            <a:latin typeface="+mn-lt"/>
            <a:cs typeface="Arial" panose="020B0604020202020204" pitchFamily="34" charset="0"/>
          </a:endParaRPr>
        </a:p>
        <a:p>
          <a:pPr algn="just"/>
          <a:r>
            <a:rPr lang="es-MX" sz="1600" b="1" dirty="0">
              <a:solidFill>
                <a:schemeClr val="tx1"/>
              </a:solidFill>
              <a:latin typeface="+mn-lt"/>
              <a:cs typeface="Arial" panose="020B0604020202020204" pitchFamily="34" charset="0"/>
            </a:rPr>
            <a:t>* Candidato, representante de partido o servidor público de mando superior, actuando como funcionario de casilla. </a:t>
          </a:r>
        </a:p>
      </dgm:t>
    </dgm:pt>
    <dgm:pt modelId="{8E1B7326-5851-4A8C-A8A3-E9FFED8F7873}" type="sibTrans" cxnId="{0BF16D47-8799-430F-950A-C21AA00450A5}">
      <dgm:prSet/>
      <dgm:spPr/>
      <dgm:t>
        <a:bodyPr/>
        <a:lstStyle/>
        <a:p>
          <a:endParaRPr lang="es-MX" sz="1800">
            <a:solidFill>
              <a:schemeClr val="tx1"/>
            </a:solidFill>
            <a:latin typeface="Arial" panose="020B0604020202020204" pitchFamily="34" charset="0"/>
            <a:cs typeface="Arial" panose="020B0604020202020204" pitchFamily="34" charset="0"/>
          </a:endParaRPr>
        </a:p>
      </dgm:t>
    </dgm:pt>
    <dgm:pt modelId="{983FE01B-DBBF-4DC4-BFC8-B6765CB03E34}" type="parTrans" cxnId="{0BF16D47-8799-430F-950A-C21AA00450A5}">
      <dgm:prSet/>
      <dgm:spPr/>
      <dgm:t>
        <a:bodyPr/>
        <a:lstStyle/>
        <a:p>
          <a:endParaRPr lang="es-MX" sz="1800">
            <a:solidFill>
              <a:schemeClr val="tx1"/>
            </a:solidFill>
            <a:latin typeface="Arial" panose="020B0604020202020204" pitchFamily="34" charset="0"/>
            <a:cs typeface="Arial" panose="020B0604020202020204" pitchFamily="34" charset="0"/>
          </a:endParaRPr>
        </a:p>
      </dgm:t>
    </dgm:pt>
    <dgm:pt modelId="{19A16781-D88D-4787-AE89-73CE7C4F1C1C}" type="pres">
      <dgm:prSet presAssocID="{C6511132-730E-4823-8D4F-09ED41CB0045}" presName="outerComposite" presStyleCnt="0">
        <dgm:presLayoutVars>
          <dgm:chMax val="5"/>
          <dgm:dir/>
          <dgm:resizeHandles val="exact"/>
        </dgm:presLayoutVars>
      </dgm:prSet>
      <dgm:spPr/>
    </dgm:pt>
    <dgm:pt modelId="{BFFAAB2E-505F-4875-B2B3-A2EF8943D7CD}" type="pres">
      <dgm:prSet presAssocID="{C6511132-730E-4823-8D4F-09ED41CB0045}" presName="dummyMaxCanvas" presStyleCnt="0">
        <dgm:presLayoutVars/>
      </dgm:prSet>
      <dgm:spPr/>
    </dgm:pt>
    <dgm:pt modelId="{F025736E-97DD-4AD3-A8FF-3A4479EF2A32}" type="pres">
      <dgm:prSet presAssocID="{C6511132-730E-4823-8D4F-09ED41CB0045}" presName="TwoNodes_1" presStyleLbl="node1" presStyleIdx="0" presStyleCnt="2" custScaleX="92491" custScaleY="40297" custLinFactNeighborX="2354" custLinFactNeighborY="-11402">
        <dgm:presLayoutVars>
          <dgm:bulletEnabled val="1"/>
        </dgm:presLayoutVars>
      </dgm:prSet>
      <dgm:spPr/>
    </dgm:pt>
    <dgm:pt modelId="{2A8FBCB0-6F75-44F5-803B-33DAEB32656F}" type="pres">
      <dgm:prSet presAssocID="{C6511132-730E-4823-8D4F-09ED41CB0045}" presName="TwoNodes_2" presStyleLbl="node1" presStyleIdx="1" presStyleCnt="2" custScaleX="115768" custLinFactNeighborX="-1179" custLinFactNeighborY="-13391">
        <dgm:presLayoutVars>
          <dgm:bulletEnabled val="1"/>
        </dgm:presLayoutVars>
      </dgm:prSet>
      <dgm:spPr/>
    </dgm:pt>
    <dgm:pt modelId="{76158946-CD00-474F-BA11-06ACFC99F983}" type="pres">
      <dgm:prSet presAssocID="{C6511132-730E-4823-8D4F-09ED41CB0045}" presName="TwoConn_1-2" presStyleLbl="fgAccFollowNode1" presStyleIdx="0" presStyleCnt="1" custScaleY="118493" custLinFactNeighborX="-13368" custLinFactNeighborY="-59729">
        <dgm:presLayoutVars>
          <dgm:bulletEnabled val="1"/>
        </dgm:presLayoutVars>
      </dgm:prSet>
      <dgm:spPr/>
    </dgm:pt>
    <dgm:pt modelId="{AFB82C4C-1C3E-44B0-9A5B-1FF4E62C1ED6}" type="pres">
      <dgm:prSet presAssocID="{C6511132-730E-4823-8D4F-09ED41CB0045}" presName="TwoNodes_1_text" presStyleLbl="node1" presStyleIdx="1" presStyleCnt="2">
        <dgm:presLayoutVars>
          <dgm:bulletEnabled val="1"/>
        </dgm:presLayoutVars>
      </dgm:prSet>
      <dgm:spPr/>
    </dgm:pt>
    <dgm:pt modelId="{063CFDFF-7A12-45B2-948F-8023DE1E0F13}" type="pres">
      <dgm:prSet presAssocID="{C6511132-730E-4823-8D4F-09ED41CB0045}" presName="TwoNodes_2_text" presStyleLbl="node1" presStyleIdx="1" presStyleCnt="2">
        <dgm:presLayoutVars>
          <dgm:bulletEnabled val="1"/>
        </dgm:presLayoutVars>
      </dgm:prSet>
      <dgm:spPr/>
    </dgm:pt>
  </dgm:ptLst>
  <dgm:cxnLst>
    <dgm:cxn modelId="{FC59AC5C-F4E9-4E95-8903-072A5DC169BB}" type="presOf" srcId="{7F897D8C-45BD-430F-925B-4713AD575ABB}" destId="{AFB82C4C-1C3E-44B0-9A5B-1FF4E62C1ED6}" srcOrd="1" destOrd="0" presId="urn:microsoft.com/office/officeart/2005/8/layout/vProcess5"/>
    <dgm:cxn modelId="{90A0815E-39CA-4261-B30A-21E8D8BC457E}" type="presOf" srcId="{4C1E26A1-6225-47BE-BCA8-F718E54C4DA5}" destId="{76158946-CD00-474F-BA11-06ACFC99F983}" srcOrd="0" destOrd="0" presId="urn:microsoft.com/office/officeart/2005/8/layout/vProcess5"/>
    <dgm:cxn modelId="{0BF16D47-8799-430F-950A-C21AA00450A5}" srcId="{C6511132-730E-4823-8D4F-09ED41CB0045}" destId="{85564C6A-DCA9-4665-8F44-2C14C0E956C6}" srcOrd="1" destOrd="0" parTransId="{983FE01B-DBBF-4DC4-BFC8-B6765CB03E34}" sibTransId="{8E1B7326-5851-4A8C-A8A3-E9FFED8F7873}"/>
    <dgm:cxn modelId="{A5EB5150-41C2-4B46-962F-CBAAC065F9EE}" srcId="{C6511132-730E-4823-8D4F-09ED41CB0045}" destId="{7F897D8C-45BD-430F-925B-4713AD575ABB}" srcOrd="0" destOrd="0" parTransId="{5C0AF22D-0E5B-4264-B681-E6B4A12FB23B}" sibTransId="{4C1E26A1-6225-47BE-BCA8-F718E54C4DA5}"/>
    <dgm:cxn modelId="{C42C777B-3208-4AF3-B606-E69061B9C497}" type="presOf" srcId="{7F897D8C-45BD-430F-925B-4713AD575ABB}" destId="{F025736E-97DD-4AD3-A8FF-3A4479EF2A32}" srcOrd="0" destOrd="0" presId="urn:microsoft.com/office/officeart/2005/8/layout/vProcess5"/>
    <dgm:cxn modelId="{654CD99A-4E7D-470A-AFDE-F4D373405660}" type="presOf" srcId="{85564C6A-DCA9-4665-8F44-2C14C0E956C6}" destId="{063CFDFF-7A12-45B2-948F-8023DE1E0F13}" srcOrd="1" destOrd="0" presId="urn:microsoft.com/office/officeart/2005/8/layout/vProcess5"/>
    <dgm:cxn modelId="{109606A3-ACE1-4FE5-AD8B-E77847557C8E}" type="presOf" srcId="{C6511132-730E-4823-8D4F-09ED41CB0045}" destId="{19A16781-D88D-4787-AE89-73CE7C4F1C1C}" srcOrd="0" destOrd="0" presId="urn:microsoft.com/office/officeart/2005/8/layout/vProcess5"/>
    <dgm:cxn modelId="{6A9D18CE-31B8-4510-9E7B-5393FB8071E9}" type="presOf" srcId="{85564C6A-DCA9-4665-8F44-2C14C0E956C6}" destId="{2A8FBCB0-6F75-44F5-803B-33DAEB32656F}" srcOrd="0" destOrd="0" presId="urn:microsoft.com/office/officeart/2005/8/layout/vProcess5"/>
    <dgm:cxn modelId="{5CEBA2FF-964D-46DD-83A4-775EBB67B707}" type="presParOf" srcId="{19A16781-D88D-4787-AE89-73CE7C4F1C1C}" destId="{BFFAAB2E-505F-4875-B2B3-A2EF8943D7CD}" srcOrd="0" destOrd="0" presId="urn:microsoft.com/office/officeart/2005/8/layout/vProcess5"/>
    <dgm:cxn modelId="{7E97715C-659E-4D3D-9264-465DAF7724ED}" type="presParOf" srcId="{19A16781-D88D-4787-AE89-73CE7C4F1C1C}" destId="{F025736E-97DD-4AD3-A8FF-3A4479EF2A32}" srcOrd="1" destOrd="0" presId="urn:microsoft.com/office/officeart/2005/8/layout/vProcess5"/>
    <dgm:cxn modelId="{61F91379-BDC6-4B59-85C0-E41F3BAB4A23}" type="presParOf" srcId="{19A16781-D88D-4787-AE89-73CE7C4F1C1C}" destId="{2A8FBCB0-6F75-44F5-803B-33DAEB32656F}" srcOrd="2" destOrd="0" presId="urn:microsoft.com/office/officeart/2005/8/layout/vProcess5"/>
    <dgm:cxn modelId="{C7FD4723-87A9-4372-BFFC-1EDC64B8B90D}" type="presParOf" srcId="{19A16781-D88D-4787-AE89-73CE7C4F1C1C}" destId="{76158946-CD00-474F-BA11-06ACFC99F983}" srcOrd="3" destOrd="0" presId="urn:microsoft.com/office/officeart/2005/8/layout/vProcess5"/>
    <dgm:cxn modelId="{742E9F38-189B-4A9C-B2A3-A66152648033}" type="presParOf" srcId="{19A16781-D88D-4787-AE89-73CE7C4F1C1C}" destId="{AFB82C4C-1C3E-44B0-9A5B-1FF4E62C1ED6}" srcOrd="4" destOrd="0" presId="urn:microsoft.com/office/officeart/2005/8/layout/vProcess5"/>
    <dgm:cxn modelId="{8BFE3689-0F5D-44A0-8193-64014113A488}" type="presParOf" srcId="{19A16781-D88D-4787-AE89-73CE7C4F1C1C}" destId="{063CFDFF-7A12-45B2-948F-8023DE1E0F13}" srcOrd="5" destOrd="0" presId="urn:microsoft.com/office/officeart/2005/8/layout/vProcess5"/>
  </dgm:cxnLst>
  <dgm:bg/>
  <dgm:whole>
    <a:ln w="9525" cap="flat" cmpd="sng" algn="ctr">
      <a:no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C5A25E2-9149-41A5-AE6D-F16AD797C49D}" type="doc">
      <dgm:prSet loTypeId="urn:microsoft.com/office/officeart/2005/8/layout/pyramid2" loCatId="list" qsTypeId="urn:microsoft.com/office/officeart/2005/8/quickstyle/simple1" qsCatId="simple" csTypeId="urn:microsoft.com/office/officeart/2005/8/colors/accent1_2" csCatId="accent1" phldr="1"/>
      <dgm:spPr/>
    </dgm:pt>
    <dgm:pt modelId="{4DA020F5-D78F-4EC8-A53E-9DFD6B5447BF}">
      <dgm:prSet phldrT="[Texto]" custT="1"/>
      <dgm:spPr>
        <a:ln>
          <a:solidFill>
            <a:schemeClr val="accent1">
              <a:lumMod val="50000"/>
            </a:schemeClr>
          </a:solidFill>
        </a:ln>
      </dgm:spPr>
      <dgm:t>
        <a:bodyPr/>
        <a:lstStyle/>
        <a:p>
          <a:pPr algn="just"/>
          <a:r>
            <a:rPr lang="es-MX" sz="1600" dirty="0">
              <a:solidFill>
                <a:schemeClr val="tx1"/>
              </a:solidFill>
              <a:latin typeface="+mn-lt"/>
              <a:cs typeface="Arial" panose="020B0604020202020204" pitchFamily="34" charset="0"/>
            </a:rPr>
            <a:t>Determinada persona, en la jornada electoral, tenía el carácter de representante de un partido político. </a:t>
          </a:r>
        </a:p>
      </dgm:t>
    </dgm:pt>
    <dgm:pt modelId="{F51CC000-9FC6-4753-BFB0-CBA939AEA80B}" type="parTrans" cxnId="{F8C8066F-5720-46E2-B25F-88CE7C2C8A64}">
      <dgm:prSet/>
      <dgm:spPr/>
      <dgm:t>
        <a:bodyPr/>
        <a:lstStyle/>
        <a:p>
          <a:endParaRPr lang="es-MX"/>
        </a:p>
      </dgm:t>
    </dgm:pt>
    <dgm:pt modelId="{3A4B7DD5-A864-4F86-9A42-9ECB38FCD9BB}" type="sibTrans" cxnId="{F8C8066F-5720-46E2-B25F-88CE7C2C8A64}">
      <dgm:prSet/>
      <dgm:spPr/>
      <dgm:t>
        <a:bodyPr/>
        <a:lstStyle/>
        <a:p>
          <a:endParaRPr lang="es-MX"/>
        </a:p>
      </dgm:t>
    </dgm:pt>
    <dgm:pt modelId="{8EA33CDB-1330-4BDE-B57C-D2A89F1842FC}">
      <dgm:prSet phldrT="[Texto]" custT="1"/>
      <dgm:spPr>
        <a:ln>
          <a:solidFill>
            <a:schemeClr val="accent1">
              <a:lumMod val="50000"/>
            </a:schemeClr>
          </a:solidFill>
        </a:ln>
      </dgm:spPr>
      <dgm:t>
        <a:bodyPr/>
        <a:lstStyle/>
        <a:p>
          <a:pPr algn="just"/>
          <a:r>
            <a:rPr lang="es-MX" sz="1600" dirty="0">
              <a:solidFill>
                <a:schemeClr val="tx1"/>
              </a:solidFill>
              <a:latin typeface="+mn-lt"/>
              <a:cs typeface="Arial" panose="020B0604020202020204" pitchFamily="34" charset="0"/>
            </a:rPr>
            <a:t>Se le impidió el acceso a la casilla o se le expulsó, sin causa justificada. </a:t>
          </a:r>
        </a:p>
      </dgm:t>
    </dgm:pt>
    <dgm:pt modelId="{3ED665B1-D998-4C8A-8532-9B931F74F216}" type="parTrans" cxnId="{AF9EE0B6-9A31-45B8-98B3-E61FACF7D388}">
      <dgm:prSet/>
      <dgm:spPr/>
      <dgm:t>
        <a:bodyPr/>
        <a:lstStyle/>
        <a:p>
          <a:endParaRPr lang="es-MX"/>
        </a:p>
      </dgm:t>
    </dgm:pt>
    <dgm:pt modelId="{BDCD21A2-02AB-48F8-AA17-DC711159D48C}" type="sibTrans" cxnId="{AF9EE0B6-9A31-45B8-98B3-E61FACF7D388}">
      <dgm:prSet/>
      <dgm:spPr/>
      <dgm:t>
        <a:bodyPr/>
        <a:lstStyle/>
        <a:p>
          <a:endParaRPr lang="es-MX"/>
        </a:p>
      </dgm:t>
    </dgm:pt>
    <dgm:pt modelId="{ADBDCDA7-928C-4B10-ABD7-4722ACC8E036}">
      <dgm:prSet phldrT="[Texto]" custT="1"/>
      <dgm:spPr>
        <a:ln>
          <a:solidFill>
            <a:schemeClr val="accent1">
              <a:lumMod val="50000"/>
            </a:schemeClr>
          </a:solidFill>
        </a:ln>
      </dgm:spPr>
      <dgm:t>
        <a:bodyPr/>
        <a:lstStyle/>
        <a:p>
          <a:pPr algn="just"/>
          <a:r>
            <a:rPr lang="es-MX" sz="1600" dirty="0">
              <a:solidFill>
                <a:schemeClr val="tx1"/>
              </a:solidFill>
              <a:latin typeface="+mn-lt"/>
              <a:cs typeface="Arial" panose="020B0604020202020204" pitchFamily="34" charset="0"/>
            </a:rPr>
            <a:t>La irregularidad fue determinante para el resultado de la elección. </a:t>
          </a:r>
        </a:p>
      </dgm:t>
    </dgm:pt>
    <dgm:pt modelId="{17B0400E-41E9-4004-915C-52BD4B8C7E6D}" type="parTrans" cxnId="{8B5B5543-1117-4AD7-8FD4-93911193D788}">
      <dgm:prSet/>
      <dgm:spPr/>
      <dgm:t>
        <a:bodyPr/>
        <a:lstStyle/>
        <a:p>
          <a:endParaRPr lang="es-MX"/>
        </a:p>
      </dgm:t>
    </dgm:pt>
    <dgm:pt modelId="{30EA033C-708A-4864-A194-EC0695FC0A28}" type="sibTrans" cxnId="{8B5B5543-1117-4AD7-8FD4-93911193D788}">
      <dgm:prSet/>
      <dgm:spPr/>
      <dgm:t>
        <a:bodyPr/>
        <a:lstStyle/>
        <a:p>
          <a:endParaRPr lang="es-MX"/>
        </a:p>
      </dgm:t>
    </dgm:pt>
    <dgm:pt modelId="{1CB757DE-943C-4CFC-8C35-45D08CDA7A9F}" type="pres">
      <dgm:prSet presAssocID="{0C5A25E2-9149-41A5-AE6D-F16AD797C49D}" presName="compositeShape" presStyleCnt="0">
        <dgm:presLayoutVars>
          <dgm:dir/>
          <dgm:resizeHandles/>
        </dgm:presLayoutVars>
      </dgm:prSet>
      <dgm:spPr/>
    </dgm:pt>
    <dgm:pt modelId="{67C59EE0-37C8-4A69-A1EA-9101FACD5BC3}" type="pres">
      <dgm:prSet presAssocID="{0C5A25E2-9149-41A5-AE6D-F16AD797C49D}" presName="pyramid" presStyleLbl="node1" presStyleIdx="0" presStyleCnt="1"/>
      <dgm:spPr>
        <a:ln>
          <a:solidFill>
            <a:schemeClr val="accent1">
              <a:lumMod val="50000"/>
            </a:schemeClr>
          </a:solidFill>
        </a:ln>
      </dgm:spPr>
    </dgm:pt>
    <dgm:pt modelId="{F39A1FB2-6499-47A2-B0CA-D9B652443D86}" type="pres">
      <dgm:prSet presAssocID="{0C5A25E2-9149-41A5-AE6D-F16AD797C49D}" presName="theList" presStyleCnt="0"/>
      <dgm:spPr/>
    </dgm:pt>
    <dgm:pt modelId="{A7DF9FAB-759A-46F2-8748-4A8C52CEA5BE}" type="pres">
      <dgm:prSet presAssocID="{4DA020F5-D78F-4EC8-A53E-9DFD6B5447BF}" presName="aNode" presStyleLbl="fgAcc1" presStyleIdx="0" presStyleCnt="3">
        <dgm:presLayoutVars>
          <dgm:bulletEnabled val="1"/>
        </dgm:presLayoutVars>
      </dgm:prSet>
      <dgm:spPr/>
    </dgm:pt>
    <dgm:pt modelId="{D3327724-7404-4571-ABDA-D445547F6481}" type="pres">
      <dgm:prSet presAssocID="{4DA020F5-D78F-4EC8-A53E-9DFD6B5447BF}" presName="aSpace" presStyleCnt="0"/>
      <dgm:spPr/>
    </dgm:pt>
    <dgm:pt modelId="{7B782E48-212E-4890-8B60-11B813A06F90}" type="pres">
      <dgm:prSet presAssocID="{8EA33CDB-1330-4BDE-B57C-D2A89F1842FC}" presName="aNode" presStyleLbl="fgAcc1" presStyleIdx="1" presStyleCnt="3">
        <dgm:presLayoutVars>
          <dgm:bulletEnabled val="1"/>
        </dgm:presLayoutVars>
      </dgm:prSet>
      <dgm:spPr/>
    </dgm:pt>
    <dgm:pt modelId="{D363F027-EE4E-4E4E-BC1B-CD3FA7796353}" type="pres">
      <dgm:prSet presAssocID="{8EA33CDB-1330-4BDE-B57C-D2A89F1842FC}" presName="aSpace" presStyleCnt="0"/>
      <dgm:spPr/>
    </dgm:pt>
    <dgm:pt modelId="{DF4E52ED-1948-40A9-B8CC-69059836C5C9}" type="pres">
      <dgm:prSet presAssocID="{ADBDCDA7-928C-4B10-ABD7-4722ACC8E036}" presName="aNode" presStyleLbl="fgAcc1" presStyleIdx="2" presStyleCnt="3">
        <dgm:presLayoutVars>
          <dgm:bulletEnabled val="1"/>
        </dgm:presLayoutVars>
      </dgm:prSet>
      <dgm:spPr/>
    </dgm:pt>
    <dgm:pt modelId="{ABEBBABB-0372-41E4-B9B2-9874FE270B61}" type="pres">
      <dgm:prSet presAssocID="{ADBDCDA7-928C-4B10-ABD7-4722ACC8E036}" presName="aSpace" presStyleCnt="0"/>
      <dgm:spPr/>
    </dgm:pt>
  </dgm:ptLst>
  <dgm:cxnLst>
    <dgm:cxn modelId="{F62C8C18-B706-4686-8A4E-76553958A9EB}" type="presOf" srcId="{0C5A25E2-9149-41A5-AE6D-F16AD797C49D}" destId="{1CB757DE-943C-4CFC-8C35-45D08CDA7A9F}" srcOrd="0" destOrd="0" presId="urn:microsoft.com/office/officeart/2005/8/layout/pyramid2"/>
    <dgm:cxn modelId="{0BD2862C-6B10-47BD-98BA-2D7772FB489C}" type="presOf" srcId="{ADBDCDA7-928C-4B10-ABD7-4722ACC8E036}" destId="{DF4E52ED-1948-40A9-B8CC-69059836C5C9}" srcOrd="0" destOrd="0" presId="urn:microsoft.com/office/officeart/2005/8/layout/pyramid2"/>
    <dgm:cxn modelId="{39CB735E-9CDD-4BF5-BB1C-F28455972DFC}" type="presOf" srcId="{4DA020F5-D78F-4EC8-A53E-9DFD6B5447BF}" destId="{A7DF9FAB-759A-46F2-8748-4A8C52CEA5BE}" srcOrd="0" destOrd="0" presId="urn:microsoft.com/office/officeart/2005/8/layout/pyramid2"/>
    <dgm:cxn modelId="{8B5B5543-1117-4AD7-8FD4-93911193D788}" srcId="{0C5A25E2-9149-41A5-AE6D-F16AD797C49D}" destId="{ADBDCDA7-928C-4B10-ABD7-4722ACC8E036}" srcOrd="2" destOrd="0" parTransId="{17B0400E-41E9-4004-915C-52BD4B8C7E6D}" sibTransId="{30EA033C-708A-4864-A194-EC0695FC0A28}"/>
    <dgm:cxn modelId="{F8C8066F-5720-46E2-B25F-88CE7C2C8A64}" srcId="{0C5A25E2-9149-41A5-AE6D-F16AD797C49D}" destId="{4DA020F5-D78F-4EC8-A53E-9DFD6B5447BF}" srcOrd="0" destOrd="0" parTransId="{F51CC000-9FC6-4753-BFB0-CBA939AEA80B}" sibTransId="{3A4B7DD5-A864-4F86-9A42-9ECB38FCD9BB}"/>
    <dgm:cxn modelId="{8F6B27B5-24D2-4B14-9F30-37B8D93EFDC6}" type="presOf" srcId="{8EA33CDB-1330-4BDE-B57C-D2A89F1842FC}" destId="{7B782E48-212E-4890-8B60-11B813A06F90}" srcOrd="0" destOrd="0" presId="urn:microsoft.com/office/officeart/2005/8/layout/pyramid2"/>
    <dgm:cxn modelId="{AF9EE0B6-9A31-45B8-98B3-E61FACF7D388}" srcId="{0C5A25E2-9149-41A5-AE6D-F16AD797C49D}" destId="{8EA33CDB-1330-4BDE-B57C-D2A89F1842FC}" srcOrd="1" destOrd="0" parTransId="{3ED665B1-D998-4C8A-8532-9B931F74F216}" sibTransId="{BDCD21A2-02AB-48F8-AA17-DC711159D48C}"/>
    <dgm:cxn modelId="{BA212948-B68F-4AC0-86EF-BFD195CD4063}" type="presParOf" srcId="{1CB757DE-943C-4CFC-8C35-45D08CDA7A9F}" destId="{67C59EE0-37C8-4A69-A1EA-9101FACD5BC3}" srcOrd="0" destOrd="0" presId="urn:microsoft.com/office/officeart/2005/8/layout/pyramid2"/>
    <dgm:cxn modelId="{E10E8F97-F006-4057-A91C-B442C056811B}" type="presParOf" srcId="{1CB757DE-943C-4CFC-8C35-45D08CDA7A9F}" destId="{F39A1FB2-6499-47A2-B0CA-D9B652443D86}" srcOrd="1" destOrd="0" presId="urn:microsoft.com/office/officeart/2005/8/layout/pyramid2"/>
    <dgm:cxn modelId="{70312245-42E3-4909-8D25-DC55D2718FC1}" type="presParOf" srcId="{F39A1FB2-6499-47A2-B0CA-D9B652443D86}" destId="{A7DF9FAB-759A-46F2-8748-4A8C52CEA5BE}" srcOrd="0" destOrd="0" presId="urn:microsoft.com/office/officeart/2005/8/layout/pyramid2"/>
    <dgm:cxn modelId="{994EB306-19A0-403F-8164-21770AD7A8C2}" type="presParOf" srcId="{F39A1FB2-6499-47A2-B0CA-D9B652443D86}" destId="{D3327724-7404-4571-ABDA-D445547F6481}" srcOrd="1" destOrd="0" presId="urn:microsoft.com/office/officeart/2005/8/layout/pyramid2"/>
    <dgm:cxn modelId="{79B51C18-7820-46F6-BFEB-2155946C555C}" type="presParOf" srcId="{F39A1FB2-6499-47A2-B0CA-D9B652443D86}" destId="{7B782E48-212E-4890-8B60-11B813A06F90}" srcOrd="2" destOrd="0" presId="urn:microsoft.com/office/officeart/2005/8/layout/pyramid2"/>
    <dgm:cxn modelId="{8E17E746-EB52-49A1-AB53-AACCFC370E4E}" type="presParOf" srcId="{F39A1FB2-6499-47A2-B0CA-D9B652443D86}" destId="{D363F027-EE4E-4E4E-BC1B-CD3FA7796353}" srcOrd="3" destOrd="0" presId="urn:microsoft.com/office/officeart/2005/8/layout/pyramid2"/>
    <dgm:cxn modelId="{86FCCB6B-0359-4954-ADAA-BD7036F3408B}" type="presParOf" srcId="{F39A1FB2-6499-47A2-B0CA-D9B652443D86}" destId="{DF4E52ED-1948-40A9-B8CC-69059836C5C9}" srcOrd="4" destOrd="0" presId="urn:microsoft.com/office/officeart/2005/8/layout/pyramid2"/>
    <dgm:cxn modelId="{D71F513F-C2C4-4E28-8123-06CE56B7B14B}" type="presParOf" srcId="{F39A1FB2-6499-47A2-B0CA-D9B652443D86}" destId="{ABEBBABB-0372-41E4-B9B2-9874FE270B61}"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5B87C-E714-48A8-B9E1-C4B40B1EC25B}">
      <dsp:nvSpPr>
        <dsp:cNvPr id="0" name=""/>
        <dsp:cNvSpPr/>
      </dsp:nvSpPr>
      <dsp:spPr>
        <a:xfrm>
          <a:off x="731520" y="1247782"/>
          <a:ext cx="7071360" cy="3654435"/>
        </a:xfrm>
        <a:prstGeom prst="rect">
          <a:avLst/>
        </a:prstGeom>
        <a:solidFill>
          <a:schemeClr val="accent1">
            <a:tint val="50000"/>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AA9B5F-28F2-48D5-869B-B42483ED0688}">
      <dsp:nvSpPr>
        <dsp:cNvPr id="0" name=""/>
        <dsp:cNvSpPr/>
      </dsp:nvSpPr>
      <dsp:spPr>
        <a:xfrm>
          <a:off x="942848" y="1675172"/>
          <a:ext cx="3283712" cy="3126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just" defTabSz="889000">
            <a:lnSpc>
              <a:spcPct val="90000"/>
            </a:lnSpc>
            <a:spcBef>
              <a:spcPct val="0"/>
            </a:spcBef>
            <a:spcAft>
              <a:spcPct val="35000"/>
            </a:spcAft>
            <a:buNone/>
          </a:pPr>
          <a:r>
            <a:rPr lang="es-MX" sz="2000" kern="1200" dirty="0">
              <a:latin typeface="+mn-lt"/>
              <a:cs typeface="Arial" panose="020B0604020202020204" pitchFamily="34" charset="0"/>
            </a:rPr>
            <a:t>Se actualiza cuando los votos que podrían anularse con motivo de una irregularidad, sumen una cantidad </a:t>
          </a:r>
          <a:r>
            <a:rPr lang="es-MX" sz="2000" b="1" kern="1200" dirty="0">
              <a:latin typeface="+mn-lt"/>
              <a:cs typeface="Arial" panose="020B0604020202020204" pitchFamily="34" charset="0"/>
            </a:rPr>
            <a:t>igual o mayor </a:t>
          </a:r>
          <a:r>
            <a:rPr lang="es-MX" sz="2000" kern="1200" dirty="0">
              <a:latin typeface="+mn-lt"/>
              <a:cs typeface="Arial" panose="020B0604020202020204" pitchFamily="34" charset="0"/>
            </a:rPr>
            <a:t>a la diferencia de votos que obtuvieron el primer y el segundo lugar en la votación. </a:t>
          </a:r>
        </a:p>
      </dsp:txBody>
      <dsp:txXfrm>
        <a:off x="942848" y="1675172"/>
        <a:ext cx="3283712" cy="3126325"/>
      </dsp:txXfrm>
    </dsp:sp>
    <dsp:sp modelId="{5C410CC4-8C55-40A8-A56F-2A96C1345283}">
      <dsp:nvSpPr>
        <dsp:cNvPr id="0" name=""/>
        <dsp:cNvSpPr/>
      </dsp:nvSpPr>
      <dsp:spPr>
        <a:xfrm>
          <a:off x="4299712" y="1675172"/>
          <a:ext cx="3283712" cy="3126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just" defTabSz="889000">
            <a:lnSpc>
              <a:spcPct val="90000"/>
            </a:lnSpc>
            <a:spcBef>
              <a:spcPct val="0"/>
            </a:spcBef>
            <a:spcAft>
              <a:spcPct val="35000"/>
            </a:spcAft>
            <a:buNone/>
          </a:pPr>
          <a:r>
            <a:rPr lang="es-MX" sz="2000" kern="1200" dirty="0">
              <a:latin typeface="+mn-lt"/>
              <a:cs typeface="Arial" panose="020B0604020202020204" pitchFamily="34" charset="0"/>
            </a:rPr>
            <a:t>Se analiza la magnitud de las irregularidades para determinar si por su </a:t>
          </a:r>
          <a:r>
            <a:rPr lang="es-MX" sz="2000" b="1" kern="1200" dirty="0">
              <a:latin typeface="+mn-lt"/>
              <a:cs typeface="Arial" panose="020B0604020202020204" pitchFamily="34" charset="0"/>
            </a:rPr>
            <a:t>gravedad</a:t>
          </a:r>
          <a:r>
            <a:rPr lang="es-MX" sz="2000" kern="1200" dirty="0">
              <a:latin typeface="+mn-lt"/>
              <a:cs typeface="Arial" panose="020B0604020202020204" pitchFamily="34" charset="0"/>
            </a:rPr>
            <a:t> existe una </a:t>
          </a:r>
          <a:r>
            <a:rPr lang="es-MX" sz="2000" b="1" kern="1200" dirty="0">
              <a:latin typeface="+mn-lt"/>
              <a:cs typeface="Arial" panose="020B0604020202020204" pitchFamily="34" charset="0"/>
            </a:rPr>
            <a:t>afectación sustancial a los resultados</a:t>
          </a:r>
          <a:r>
            <a:rPr lang="es-MX" sz="2000" kern="1200" dirty="0">
              <a:latin typeface="+mn-lt"/>
              <a:cs typeface="Arial" panose="020B0604020202020204" pitchFamily="34" charset="0"/>
            </a:rPr>
            <a:t>, por la violación a los </a:t>
          </a:r>
          <a:r>
            <a:rPr lang="es-MX" sz="2000" b="1" kern="1200" dirty="0">
              <a:latin typeface="+mn-lt"/>
              <a:cs typeface="Arial" panose="020B0604020202020204" pitchFamily="34" charset="0"/>
            </a:rPr>
            <a:t>principios constitucionales</a:t>
          </a:r>
          <a:r>
            <a:rPr lang="es-MX" sz="2000" kern="1200" dirty="0">
              <a:latin typeface="+mn-lt"/>
              <a:cs typeface="Arial" panose="020B0604020202020204" pitchFamily="34" charset="0"/>
            </a:rPr>
            <a:t> que deben regir todos los procesos electorales democráticos. </a:t>
          </a:r>
        </a:p>
      </dsp:txBody>
      <dsp:txXfrm>
        <a:off x="4299712" y="1675172"/>
        <a:ext cx="3283712" cy="3126325"/>
      </dsp:txXfrm>
    </dsp:sp>
    <dsp:sp modelId="{8303D6EF-6DF8-4181-9850-4A8F178DBAE9}">
      <dsp:nvSpPr>
        <dsp:cNvPr id="0" name=""/>
        <dsp:cNvSpPr/>
      </dsp:nvSpPr>
      <dsp:spPr>
        <a:xfrm>
          <a:off x="0" y="516449"/>
          <a:ext cx="1381760" cy="1381760"/>
        </a:xfrm>
        <a:prstGeom prst="plus">
          <a:avLst>
            <a:gd name="adj" fmla="val 3281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4D39DCEA-69B0-4952-9C7B-44A8BDAAC0B8}">
      <dsp:nvSpPr>
        <dsp:cNvPr id="0" name=""/>
        <dsp:cNvSpPr/>
      </dsp:nvSpPr>
      <dsp:spPr>
        <a:xfrm>
          <a:off x="6802797" y="1010279"/>
          <a:ext cx="1300480" cy="445662"/>
        </a:xfrm>
        <a:prstGeom prst="rect">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BE1D1447-94EE-4C85-8292-F8F1B5CB33F3}">
      <dsp:nvSpPr>
        <dsp:cNvPr id="0" name=""/>
        <dsp:cNvSpPr/>
      </dsp:nvSpPr>
      <dsp:spPr>
        <a:xfrm>
          <a:off x="4267200" y="1681857"/>
          <a:ext cx="812" cy="2985941"/>
        </a:xfrm>
        <a:prstGeom prst="line">
          <a:avLst/>
        </a:pr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5B631E-2C67-43F8-9DE2-BFEC3EBE5C77}">
      <dsp:nvSpPr>
        <dsp:cNvPr id="0" name=""/>
        <dsp:cNvSpPr/>
      </dsp:nvSpPr>
      <dsp:spPr>
        <a:xfrm>
          <a:off x="1996" y="1612026"/>
          <a:ext cx="2600438" cy="2194614"/>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Justificaciones para impedir el acceso u ordenar la expulsión de los representantes de los partidos. </a:t>
          </a:r>
        </a:p>
      </dsp:txBody>
      <dsp:txXfrm>
        <a:off x="66274" y="1676304"/>
        <a:ext cx="2471882" cy="2066058"/>
      </dsp:txXfrm>
    </dsp:sp>
    <dsp:sp modelId="{A18E7A87-623E-447F-91B8-C956698542AE}">
      <dsp:nvSpPr>
        <dsp:cNvPr id="0" name=""/>
        <dsp:cNvSpPr/>
      </dsp:nvSpPr>
      <dsp:spPr>
        <a:xfrm>
          <a:off x="3037006" y="2171084"/>
          <a:ext cx="921290" cy="1076498"/>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133600">
            <a:lnSpc>
              <a:spcPct val="90000"/>
            </a:lnSpc>
            <a:spcBef>
              <a:spcPct val="0"/>
            </a:spcBef>
            <a:spcAft>
              <a:spcPct val="35000"/>
            </a:spcAft>
            <a:buNone/>
          </a:pPr>
          <a:endParaRPr lang="es-MX" sz="4800" kern="1200"/>
        </a:p>
      </dsp:txBody>
      <dsp:txXfrm>
        <a:off x="3037006" y="2386384"/>
        <a:ext cx="644903" cy="645898"/>
      </dsp:txXfrm>
    </dsp:sp>
    <dsp:sp modelId="{1E694165-4A89-4AB8-939E-AEEBBB1EA31D}">
      <dsp:nvSpPr>
        <dsp:cNvPr id="0" name=""/>
        <dsp:cNvSpPr/>
      </dsp:nvSpPr>
      <dsp:spPr>
        <a:xfrm>
          <a:off x="4340719" y="976194"/>
          <a:ext cx="4340719" cy="3466278"/>
        </a:xfrm>
        <a:prstGeom prst="roundRect">
          <a:avLst>
            <a:gd name="adj" fmla="val 1000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No acredita su carácter de representante de casilla. </a:t>
          </a:r>
        </a:p>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Se presentan ante una casilla, al mismo tiempo, más de un representante general. </a:t>
          </a:r>
        </a:p>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Pretenda ejercer o asumir las funciones de los integrantes de las MDC. </a:t>
          </a:r>
        </a:p>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Obstaculiza el desarrollo de la votación en las casillas en que se presenten.</a:t>
          </a:r>
        </a:p>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Coacciona a los electores.</a:t>
          </a:r>
        </a:p>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Se encuentran intoxicados, bajo el influjo de enervantes, embozados o armados. </a:t>
          </a:r>
        </a:p>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 Interfiera o altera el orden en la casilla o la normalidad de la votación. </a:t>
          </a:r>
        </a:p>
      </dsp:txBody>
      <dsp:txXfrm>
        <a:off x="4442243" y="1077718"/>
        <a:ext cx="4137671" cy="32632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F16D4-47F8-4EE4-858B-795C3C9F5623}">
      <dsp:nvSpPr>
        <dsp:cNvPr id="0" name=""/>
        <dsp:cNvSpPr/>
      </dsp:nvSpPr>
      <dsp:spPr>
        <a:xfrm>
          <a:off x="3359285" y="1209072"/>
          <a:ext cx="1351257" cy="301496"/>
        </a:xfrm>
        <a:custGeom>
          <a:avLst/>
          <a:gdLst/>
          <a:ahLst/>
          <a:cxnLst/>
          <a:rect l="0" t="0" r="0" b="0"/>
          <a:pathLst>
            <a:path>
              <a:moveTo>
                <a:pt x="0" y="0"/>
              </a:moveTo>
              <a:lnTo>
                <a:pt x="692728" y="0"/>
              </a:lnTo>
              <a:lnTo>
                <a:pt x="692728" y="301496"/>
              </a:lnTo>
              <a:lnTo>
                <a:pt x="1351257" y="301496"/>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3999555" y="1348859"/>
        <a:ext cx="70718" cy="21922"/>
      </dsp:txXfrm>
    </dsp:sp>
    <dsp:sp modelId="{EE37CBA4-00BD-488F-8944-4473D40CB5EE}">
      <dsp:nvSpPr>
        <dsp:cNvPr id="0" name=""/>
        <dsp:cNvSpPr/>
      </dsp:nvSpPr>
      <dsp:spPr>
        <a:xfrm>
          <a:off x="3375" y="358769"/>
          <a:ext cx="3357709" cy="1700605"/>
        </a:xfrm>
        <a:prstGeom prst="rect">
          <a:avLst/>
        </a:prstGeom>
        <a:solidFill>
          <a:schemeClr val="accent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 a considerar para su configuración: </a:t>
          </a:r>
        </a:p>
      </dsp:txBody>
      <dsp:txXfrm>
        <a:off x="3375" y="358769"/>
        <a:ext cx="3357709" cy="1700605"/>
      </dsp:txXfrm>
    </dsp:sp>
    <dsp:sp modelId="{11C12862-A30F-47DC-A75F-66A1BDDEC423}">
      <dsp:nvSpPr>
        <dsp:cNvPr id="0" name=""/>
        <dsp:cNvSpPr/>
      </dsp:nvSpPr>
      <dsp:spPr>
        <a:xfrm>
          <a:off x="6295984" y="2231341"/>
          <a:ext cx="209594" cy="793872"/>
        </a:xfrm>
        <a:custGeom>
          <a:avLst/>
          <a:gdLst/>
          <a:ahLst/>
          <a:cxnLst/>
          <a:rect l="0" t="0" r="0" b="0"/>
          <a:pathLst>
            <a:path>
              <a:moveTo>
                <a:pt x="0" y="0"/>
              </a:moveTo>
              <a:lnTo>
                <a:pt x="0" y="414036"/>
              </a:lnTo>
              <a:lnTo>
                <a:pt x="209594" y="414036"/>
              </a:lnTo>
              <a:lnTo>
                <a:pt x="209594" y="793872"/>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6379513" y="2617316"/>
        <a:ext cx="42534" cy="21922"/>
      </dsp:txXfrm>
    </dsp:sp>
    <dsp:sp modelId="{5DD0FF48-BC4E-4327-99EE-1DD116F76BBC}">
      <dsp:nvSpPr>
        <dsp:cNvPr id="0" name=""/>
        <dsp:cNvSpPr/>
      </dsp:nvSpPr>
      <dsp:spPr>
        <a:xfrm>
          <a:off x="4742943" y="787995"/>
          <a:ext cx="3106081" cy="1445145"/>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Día y hora en que se recibió la votación.</a:t>
          </a:r>
        </a:p>
      </dsp:txBody>
      <dsp:txXfrm>
        <a:off x="4742943" y="787995"/>
        <a:ext cx="3106081" cy="1445145"/>
      </dsp:txXfrm>
    </dsp:sp>
    <dsp:sp modelId="{E4ECA026-852D-47F4-9FCC-B2AD403D9DAC}">
      <dsp:nvSpPr>
        <dsp:cNvPr id="0" name=""/>
        <dsp:cNvSpPr/>
      </dsp:nvSpPr>
      <dsp:spPr>
        <a:xfrm>
          <a:off x="6505578" y="4653309"/>
          <a:ext cx="295710" cy="204986"/>
        </a:xfrm>
        <a:custGeom>
          <a:avLst/>
          <a:gdLst/>
          <a:ahLst/>
          <a:cxnLst/>
          <a:rect l="0" t="0" r="0" b="0"/>
          <a:pathLst>
            <a:path>
              <a:moveTo>
                <a:pt x="0" y="0"/>
              </a:moveTo>
              <a:lnTo>
                <a:pt x="0" y="119593"/>
              </a:lnTo>
              <a:lnTo>
                <a:pt x="295710" y="119593"/>
              </a:lnTo>
              <a:lnTo>
                <a:pt x="295710" y="204986"/>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6643982" y="4744841"/>
        <a:ext cx="18904" cy="21922"/>
      </dsp:txXfrm>
    </dsp:sp>
    <dsp:sp modelId="{7DEC6758-5AFC-40E4-8624-020E9E3D0A94}">
      <dsp:nvSpPr>
        <dsp:cNvPr id="0" name=""/>
        <dsp:cNvSpPr/>
      </dsp:nvSpPr>
      <dsp:spPr>
        <a:xfrm>
          <a:off x="4808518" y="3057614"/>
          <a:ext cx="3394119" cy="1597495"/>
        </a:xfrm>
        <a:prstGeom prst="rect">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la recepción de la votación se dio en fecha distinta a la señalada para la celebración de la elección.</a:t>
          </a:r>
        </a:p>
      </dsp:txBody>
      <dsp:txXfrm>
        <a:off x="4808518" y="3057614"/>
        <a:ext cx="3394119" cy="1597495"/>
      </dsp:txXfrm>
    </dsp:sp>
    <dsp:sp modelId="{36425F5F-1575-4B7C-BEED-C8D6CEBAECAD}">
      <dsp:nvSpPr>
        <dsp:cNvPr id="0" name=""/>
        <dsp:cNvSpPr/>
      </dsp:nvSpPr>
      <dsp:spPr>
        <a:xfrm>
          <a:off x="4818145" y="4890695"/>
          <a:ext cx="3966287" cy="1317158"/>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la irregularidad fue determinante para el resultado de la votación. </a:t>
          </a:r>
        </a:p>
      </dsp:txBody>
      <dsp:txXfrm>
        <a:off x="4818145" y="4890695"/>
        <a:ext cx="3966287" cy="131715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B9882F-8E77-4813-801C-25490C7CFF68}">
      <dsp:nvSpPr>
        <dsp:cNvPr id="0" name=""/>
        <dsp:cNvSpPr/>
      </dsp:nvSpPr>
      <dsp:spPr>
        <a:xfrm>
          <a:off x="757" y="1793396"/>
          <a:ext cx="2411619" cy="1932737"/>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Supuestos que se pueden presentar:</a:t>
          </a:r>
        </a:p>
      </dsp:txBody>
      <dsp:txXfrm>
        <a:off x="57365" y="1850004"/>
        <a:ext cx="2298403" cy="1819521"/>
      </dsp:txXfrm>
    </dsp:sp>
    <dsp:sp modelId="{C6FE99E3-025D-4271-8F7A-580B73FE1472}">
      <dsp:nvSpPr>
        <dsp:cNvPr id="0" name=""/>
        <dsp:cNvSpPr/>
      </dsp:nvSpPr>
      <dsp:spPr>
        <a:xfrm>
          <a:off x="2852627" y="2139413"/>
          <a:ext cx="1060602" cy="1240704"/>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444750">
            <a:lnSpc>
              <a:spcPct val="90000"/>
            </a:lnSpc>
            <a:spcBef>
              <a:spcPct val="0"/>
            </a:spcBef>
            <a:spcAft>
              <a:spcPct val="35000"/>
            </a:spcAft>
            <a:buNone/>
          </a:pPr>
          <a:endParaRPr lang="es-MX" sz="5500" kern="1200"/>
        </a:p>
      </dsp:txBody>
      <dsp:txXfrm>
        <a:off x="2852627" y="2387554"/>
        <a:ext cx="742421" cy="744422"/>
      </dsp:txXfrm>
    </dsp:sp>
    <dsp:sp modelId="{B7FB4445-1DE0-4678-B850-A32CB7E33DE8}">
      <dsp:nvSpPr>
        <dsp:cNvPr id="0" name=""/>
        <dsp:cNvSpPr/>
      </dsp:nvSpPr>
      <dsp:spPr>
        <a:xfrm>
          <a:off x="4413513" y="776914"/>
          <a:ext cx="5002841" cy="3965702"/>
        </a:xfrm>
        <a:prstGeom prst="roundRect">
          <a:avLst>
            <a:gd name="adj" fmla="val 10000"/>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 Recepción de la votación en fecha distinta. </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 Recepción de la votación antes de la hora autorizada.</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 Recepción de la votación en hora posterior a las 8hrs del día de la elección. </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 Cierre anticipado de la votación.</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 Recepción de la votación en hora posterior a las 18hrs del día de la elección, sin causa justificada. </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 Interrupción de la votación. </a:t>
          </a:r>
        </a:p>
      </dsp:txBody>
      <dsp:txXfrm>
        <a:off x="4529664" y="893065"/>
        <a:ext cx="4770539" cy="37334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041106-597E-4494-975F-90853BBBA29B}">
      <dsp:nvSpPr>
        <dsp:cNvPr id="0" name=""/>
        <dsp:cNvSpPr/>
      </dsp:nvSpPr>
      <dsp:spPr>
        <a:xfrm>
          <a:off x="1833530" y="796175"/>
          <a:ext cx="4460515" cy="4460515"/>
        </a:xfrm>
        <a:prstGeom prst="blockArc">
          <a:avLst>
            <a:gd name="adj1" fmla="val 9000000"/>
            <a:gd name="adj2" fmla="val 16200000"/>
            <a:gd name="adj3" fmla="val 4637"/>
          </a:avLst>
        </a:prstGeom>
        <a:solidFill>
          <a:schemeClr val="accent1">
            <a:lumMod val="50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sp>
    <dsp:sp modelId="{6F463BF4-8699-4286-A15F-6B47D13B18D6}">
      <dsp:nvSpPr>
        <dsp:cNvPr id="0" name=""/>
        <dsp:cNvSpPr/>
      </dsp:nvSpPr>
      <dsp:spPr>
        <a:xfrm>
          <a:off x="1833530" y="796175"/>
          <a:ext cx="4460515" cy="4460515"/>
        </a:xfrm>
        <a:prstGeom prst="blockArc">
          <a:avLst>
            <a:gd name="adj1" fmla="val 1800000"/>
            <a:gd name="adj2" fmla="val 9000000"/>
            <a:gd name="adj3" fmla="val 4637"/>
          </a:avLst>
        </a:prstGeom>
        <a:solidFill>
          <a:schemeClr val="accent1">
            <a:lumMod val="50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sp>
    <dsp:sp modelId="{716CB30F-9DFB-42D8-9E7F-697E2BE9A6C8}">
      <dsp:nvSpPr>
        <dsp:cNvPr id="0" name=""/>
        <dsp:cNvSpPr/>
      </dsp:nvSpPr>
      <dsp:spPr>
        <a:xfrm>
          <a:off x="1833530" y="796175"/>
          <a:ext cx="4460515" cy="4460515"/>
        </a:xfrm>
        <a:prstGeom prst="blockArc">
          <a:avLst>
            <a:gd name="adj1" fmla="val 16200000"/>
            <a:gd name="adj2" fmla="val 1800000"/>
            <a:gd name="adj3" fmla="val 4637"/>
          </a:avLst>
        </a:prstGeom>
        <a:solidFill>
          <a:schemeClr val="accent1">
            <a:lumMod val="50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sp>
    <dsp:sp modelId="{F2A2553E-5336-4D40-87EE-85429F737F4C}">
      <dsp:nvSpPr>
        <dsp:cNvPr id="0" name=""/>
        <dsp:cNvSpPr/>
      </dsp:nvSpPr>
      <dsp:spPr>
        <a:xfrm>
          <a:off x="3037866" y="2000511"/>
          <a:ext cx="2051843" cy="2051843"/>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 a considerar para su configuración</a:t>
          </a:r>
        </a:p>
      </dsp:txBody>
      <dsp:txXfrm>
        <a:off x="3338351" y="2300996"/>
        <a:ext cx="1450873" cy="1450873"/>
      </dsp:txXfrm>
    </dsp:sp>
    <dsp:sp modelId="{D92FA5A4-BE5E-4CF0-89F2-BBB5B86E5AA1}">
      <dsp:nvSpPr>
        <dsp:cNvPr id="0" name=""/>
        <dsp:cNvSpPr/>
      </dsp:nvSpPr>
      <dsp:spPr>
        <a:xfrm>
          <a:off x="3050535" y="-126483"/>
          <a:ext cx="2026505" cy="1948730"/>
        </a:xfrm>
        <a:prstGeom prst="ellipse">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just" defTabSz="533400">
            <a:lnSpc>
              <a:spcPct val="90000"/>
            </a:lnSpc>
            <a:spcBef>
              <a:spcPct val="0"/>
            </a:spcBef>
            <a:spcAft>
              <a:spcPct val="35000"/>
            </a:spcAft>
            <a:buNone/>
          </a:pPr>
          <a:r>
            <a:rPr lang="es-MX" sz="1200" kern="1200" dirty="0">
              <a:solidFill>
                <a:schemeClr val="tx1"/>
              </a:solidFill>
              <a:latin typeface="+mn-lt"/>
              <a:cs typeface="Arial" panose="020B0604020202020204" pitchFamily="34" charset="0"/>
            </a:rPr>
            <a:t>Que se permita sufragar sin credencial para votar o sin que el nombre del ciudadano aparezca en la lista nominal de electores. </a:t>
          </a:r>
        </a:p>
      </dsp:txBody>
      <dsp:txXfrm>
        <a:off x="3347310" y="158902"/>
        <a:ext cx="1432955" cy="1377960"/>
      </dsp:txXfrm>
    </dsp:sp>
    <dsp:sp modelId="{9FC7CE5A-48E9-4ED5-832C-71BAB0554C2A}">
      <dsp:nvSpPr>
        <dsp:cNvPr id="0" name=""/>
        <dsp:cNvSpPr/>
      </dsp:nvSpPr>
      <dsp:spPr>
        <a:xfrm>
          <a:off x="5068816" y="3275213"/>
          <a:ext cx="1763305" cy="1680991"/>
        </a:xfrm>
        <a:prstGeom prst="ellipse">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just" defTabSz="533400">
            <a:lnSpc>
              <a:spcPct val="90000"/>
            </a:lnSpc>
            <a:spcBef>
              <a:spcPct val="0"/>
            </a:spcBef>
            <a:spcAft>
              <a:spcPct val="35000"/>
            </a:spcAft>
            <a:buNone/>
          </a:pPr>
          <a:r>
            <a:rPr lang="es-MX" sz="1200" kern="1200" dirty="0">
              <a:solidFill>
                <a:schemeClr val="tx1"/>
              </a:solidFill>
              <a:latin typeface="Arial" panose="020B0604020202020204" pitchFamily="34" charset="0"/>
              <a:cs typeface="Arial" panose="020B0604020202020204" pitchFamily="34" charset="0"/>
            </a:rPr>
            <a:t>Que la irregularidad fue determinante para el resultado de la votación. </a:t>
          </a:r>
        </a:p>
      </dsp:txBody>
      <dsp:txXfrm>
        <a:off x="5327046" y="3521388"/>
        <a:ext cx="1246845" cy="1188641"/>
      </dsp:txXfrm>
    </dsp:sp>
    <dsp:sp modelId="{D8C7C6C1-71C1-442C-A1FB-9EEA0D1AE943}">
      <dsp:nvSpPr>
        <dsp:cNvPr id="0" name=""/>
        <dsp:cNvSpPr/>
      </dsp:nvSpPr>
      <dsp:spPr>
        <a:xfrm>
          <a:off x="1295878" y="3242264"/>
          <a:ext cx="1762457" cy="1746888"/>
        </a:xfrm>
        <a:prstGeom prst="ellipse">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just" defTabSz="533400">
            <a:lnSpc>
              <a:spcPct val="90000"/>
            </a:lnSpc>
            <a:spcBef>
              <a:spcPct val="0"/>
            </a:spcBef>
            <a:spcAft>
              <a:spcPct val="35000"/>
            </a:spcAft>
            <a:buNone/>
          </a:pPr>
          <a:r>
            <a:rPr lang="es-MX" sz="1200" kern="1200" dirty="0">
              <a:solidFill>
                <a:schemeClr val="tx1"/>
              </a:solidFill>
              <a:latin typeface="+mn-lt"/>
              <a:cs typeface="Arial" panose="020B0604020202020204" pitchFamily="34" charset="0"/>
            </a:rPr>
            <a:t>Que se haya permitido sufragar a ciudadanos que no se encuentren en algún supuesto de excepción.  </a:t>
          </a:r>
        </a:p>
      </dsp:txBody>
      <dsp:txXfrm>
        <a:off x="1553984" y="3498090"/>
        <a:ext cx="1246245" cy="123523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EA2605-6548-4F59-8BF5-14BEF68FF3BC}">
      <dsp:nvSpPr>
        <dsp:cNvPr id="0" name=""/>
        <dsp:cNvSpPr/>
      </dsp:nvSpPr>
      <dsp:spPr>
        <a:xfrm>
          <a:off x="3190874" y="2447145"/>
          <a:ext cx="1746249" cy="1746249"/>
        </a:xfrm>
        <a:prstGeom prst="ellipse">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Votación en casillas especiales. </a:t>
          </a:r>
        </a:p>
      </dsp:txBody>
      <dsp:txXfrm>
        <a:off x="3446606" y="2702877"/>
        <a:ext cx="1234785" cy="1234785"/>
      </dsp:txXfrm>
    </dsp:sp>
    <dsp:sp modelId="{7711CC50-4DA3-4469-87B6-0CE2EEF35C29}">
      <dsp:nvSpPr>
        <dsp:cNvPr id="0" name=""/>
        <dsp:cNvSpPr/>
      </dsp:nvSpPr>
      <dsp:spPr>
        <a:xfrm rot="5400000">
          <a:off x="3862687" y="1886135"/>
          <a:ext cx="369673" cy="593724"/>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s-MX" sz="2600" kern="1200"/>
        </a:p>
      </dsp:txBody>
      <dsp:txXfrm>
        <a:off x="3918138" y="1949429"/>
        <a:ext cx="258771" cy="356234"/>
      </dsp:txXfrm>
    </dsp:sp>
    <dsp:sp modelId="{23D5EBE5-1282-41FA-9395-9233C48C7BE2}">
      <dsp:nvSpPr>
        <dsp:cNvPr id="0" name=""/>
        <dsp:cNvSpPr/>
      </dsp:nvSpPr>
      <dsp:spPr>
        <a:xfrm>
          <a:off x="3190874" y="3398"/>
          <a:ext cx="1746249" cy="1746249"/>
        </a:xfrm>
        <a:prstGeom prst="ellipse">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Casos de excepción</a:t>
          </a:r>
        </a:p>
      </dsp:txBody>
      <dsp:txXfrm>
        <a:off x="3446606" y="259130"/>
        <a:ext cx="1234785" cy="1234785"/>
      </dsp:txXfrm>
    </dsp:sp>
    <dsp:sp modelId="{B81D7850-9D70-4157-BCF9-EDD4D0EC7939}">
      <dsp:nvSpPr>
        <dsp:cNvPr id="0" name=""/>
        <dsp:cNvSpPr/>
      </dsp:nvSpPr>
      <dsp:spPr>
        <a:xfrm rot="1800000">
          <a:off x="4928275" y="3629113"/>
          <a:ext cx="369673" cy="593724"/>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s-MX" sz="2600" kern="1200"/>
        </a:p>
      </dsp:txBody>
      <dsp:txXfrm>
        <a:off x="4935704" y="3720133"/>
        <a:ext cx="258771" cy="356234"/>
      </dsp:txXfrm>
    </dsp:sp>
    <dsp:sp modelId="{C7C9E912-AD5F-46BF-97A5-818B6C70EF4F}">
      <dsp:nvSpPr>
        <dsp:cNvPr id="0" name=""/>
        <dsp:cNvSpPr/>
      </dsp:nvSpPr>
      <dsp:spPr>
        <a:xfrm>
          <a:off x="5307221" y="3669018"/>
          <a:ext cx="1746249" cy="1746249"/>
        </a:xfrm>
        <a:prstGeom prst="ellipse">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Voto de los ciudadanos que cuenten con una resolución favorable del TEPJF.</a:t>
          </a:r>
        </a:p>
      </dsp:txBody>
      <dsp:txXfrm>
        <a:off x="5562953" y="3924750"/>
        <a:ext cx="1234785" cy="1234785"/>
      </dsp:txXfrm>
    </dsp:sp>
    <dsp:sp modelId="{8598E054-4DB9-4D43-9774-416512C2325B}">
      <dsp:nvSpPr>
        <dsp:cNvPr id="0" name=""/>
        <dsp:cNvSpPr/>
      </dsp:nvSpPr>
      <dsp:spPr>
        <a:xfrm rot="9000000">
          <a:off x="2830050" y="3629113"/>
          <a:ext cx="369673" cy="593724"/>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es-MX" sz="2600" kern="1200"/>
        </a:p>
      </dsp:txBody>
      <dsp:txXfrm rot="10800000">
        <a:off x="2933523" y="3720133"/>
        <a:ext cx="258771" cy="356234"/>
      </dsp:txXfrm>
    </dsp:sp>
    <dsp:sp modelId="{274D180C-44CC-4A71-B8CC-8A77DEF79B9D}">
      <dsp:nvSpPr>
        <dsp:cNvPr id="0" name=""/>
        <dsp:cNvSpPr/>
      </dsp:nvSpPr>
      <dsp:spPr>
        <a:xfrm>
          <a:off x="1074528" y="3669018"/>
          <a:ext cx="1746249" cy="1746249"/>
        </a:xfrm>
        <a:prstGeom prst="ellipse">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Voto de los representantes de los PP acreditados ante la casilla.</a:t>
          </a:r>
        </a:p>
      </dsp:txBody>
      <dsp:txXfrm>
        <a:off x="1330260" y="3924750"/>
        <a:ext cx="1234785" cy="1234785"/>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EE3536-88EF-4A18-BC35-589881D6A963}">
      <dsp:nvSpPr>
        <dsp:cNvPr id="0" name=""/>
        <dsp:cNvSpPr/>
      </dsp:nvSpPr>
      <dsp:spPr>
        <a:xfrm rot="16200000">
          <a:off x="696460" y="-681494"/>
          <a:ext cx="2437399" cy="3830320"/>
        </a:xfrm>
        <a:prstGeom prst="round1Rect">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kern="1200" dirty="0">
              <a:solidFill>
                <a:schemeClr val="tx1"/>
              </a:solidFill>
              <a:latin typeface="+mn-lt"/>
              <a:cs typeface="Arial" panose="020B0604020202020204" pitchFamily="34" charset="0"/>
            </a:rPr>
            <a:t>Que haya existido violencia física o presión. </a:t>
          </a:r>
        </a:p>
      </dsp:txBody>
      <dsp:txXfrm rot="5400000">
        <a:off x="0" y="14966"/>
        <a:ext cx="3830320" cy="1828049"/>
      </dsp:txXfrm>
    </dsp:sp>
    <dsp:sp modelId="{34E764DE-EB89-44C1-A61F-21F0B2AD4AA2}">
      <dsp:nvSpPr>
        <dsp:cNvPr id="0" name=""/>
        <dsp:cNvSpPr/>
      </dsp:nvSpPr>
      <dsp:spPr>
        <a:xfrm>
          <a:off x="3830320" y="0"/>
          <a:ext cx="3830320" cy="2437399"/>
        </a:xfrm>
        <a:prstGeom prst="round1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kern="1200" dirty="0">
              <a:solidFill>
                <a:schemeClr val="tx1"/>
              </a:solidFill>
              <a:latin typeface="+mn-lt"/>
              <a:cs typeface="Arial" panose="020B0604020202020204" pitchFamily="34" charset="0"/>
            </a:rPr>
            <a:t>Que se haya ejercido sobre los miembros de la mesa directiva de casilla o los electores</a:t>
          </a:r>
        </a:p>
      </dsp:txBody>
      <dsp:txXfrm>
        <a:off x="3830320" y="0"/>
        <a:ext cx="3830320" cy="1828049"/>
      </dsp:txXfrm>
    </dsp:sp>
    <dsp:sp modelId="{5C6D4BF0-936F-4ADF-AAD5-6A4E1F7BA429}">
      <dsp:nvSpPr>
        <dsp:cNvPr id="0" name=""/>
        <dsp:cNvSpPr/>
      </dsp:nvSpPr>
      <dsp:spPr>
        <a:xfrm rot="10800000">
          <a:off x="0" y="2437399"/>
          <a:ext cx="3830320" cy="2437399"/>
        </a:xfrm>
        <a:prstGeom prst="round1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kern="1200" dirty="0">
              <a:solidFill>
                <a:schemeClr val="tx1"/>
              </a:solidFill>
              <a:latin typeface="+mn-lt"/>
              <a:cs typeface="Arial" panose="020B0604020202020204" pitchFamily="34" charset="0"/>
            </a:rPr>
            <a:t>Que haya sido determinante para el resultado de la votación. </a:t>
          </a:r>
        </a:p>
      </dsp:txBody>
      <dsp:txXfrm rot="10800000">
        <a:off x="0" y="3046748"/>
        <a:ext cx="3830320" cy="1828049"/>
      </dsp:txXfrm>
    </dsp:sp>
    <dsp:sp modelId="{52D957AD-B4FC-4AB9-BC12-0AF0049215D0}">
      <dsp:nvSpPr>
        <dsp:cNvPr id="0" name=""/>
        <dsp:cNvSpPr/>
      </dsp:nvSpPr>
      <dsp:spPr>
        <a:xfrm rot="5400000">
          <a:off x="4526780" y="1740938"/>
          <a:ext cx="2437399" cy="3830320"/>
        </a:xfrm>
        <a:prstGeom prst="round1Rect">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es-MX" sz="2000" kern="1200" dirty="0">
              <a:solidFill>
                <a:schemeClr val="tx1"/>
              </a:solidFill>
              <a:latin typeface="+mn-lt"/>
              <a:cs typeface="Arial" panose="020B0604020202020204" pitchFamily="34" charset="0"/>
            </a:rPr>
            <a:t>Que se haya realizado con la intención de influir en el ánimo de los electores o de los funcionarios para favorecer a algún partido. </a:t>
          </a:r>
        </a:p>
      </dsp:txBody>
      <dsp:txXfrm rot="-5400000">
        <a:off x="3830320" y="3046748"/>
        <a:ext cx="3830320" cy="1828049"/>
      </dsp:txXfrm>
    </dsp:sp>
    <dsp:sp modelId="{39FDF468-E46F-4E22-9E81-B711F03F1795}">
      <dsp:nvSpPr>
        <dsp:cNvPr id="0" name=""/>
        <dsp:cNvSpPr/>
      </dsp:nvSpPr>
      <dsp:spPr>
        <a:xfrm>
          <a:off x="2681223" y="1843002"/>
          <a:ext cx="2298192" cy="1218699"/>
        </a:xfrm>
        <a:prstGeom prst="roundRect">
          <a:avLst/>
        </a:prstGeom>
        <a:solidFill>
          <a:schemeClr val="accent1">
            <a:tint val="60000"/>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a:t>
          </a:r>
          <a:r>
            <a:rPr lang="es-MX" sz="1800" kern="1200" dirty="0">
              <a:solidFill>
                <a:schemeClr val="tx1"/>
              </a:solidFill>
              <a:latin typeface="Arial" panose="020B0604020202020204" pitchFamily="34" charset="0"/>
              <a:cs typeface="Arial" panose="020B0604020202020204" pitchFamily="34" charset="0"/>
            </a:rPr>
            <a:t> a considerar para su configuración</a:t>
          </a:r>
        </a:p>
      </dsp:txBody>
      <dsp:txXfrm>
        <a:off x="2740715" y="1902494"/>
        <a:ext cx="2179208" cy="109971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DFB815-643F-4446-A104-4E1117F9F25D}">
      <dsp:nvSpPr>
        <dsp:cNvPr id="0" name=""/>
        <dsp:cNvSpPr/>
      </dsp:nvSpPr>
      <dsp:spPr>
        <a:xfrm>
          <a:off x="1015999" y="493158"/>
          <a:ext cx="6096000" cy="4432350"/>
        </a:xfrm>
        <a:prstGeom prst="round2DiagRect">
          <a:avLst>
            <a:gd name="adj1" fmla="val 0"/>
            <a:gd name="adj2" fmla="val 16670"/>
          </a:avLst>
        </a:prstGeom>
        <a:solidFill>
          <a:schemeClr val="bg1"/>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9D1323-DE81-44AC-B322-C0AD7DBDFA75}">
      <dsp:nvSpPr>
        <dsp:cNvPr id="0" name=""/>
        <dsp:cNvSpPr/>
      </dsp:nvSpPr>
      <dsp:spPr>
        <a:xfrm>
          <a:off x="4063999" y="1417913"/>
          <a:ext cx="812" cy="2582840"/>
        </a:xfrm>
        <a:prstGeom prst="line">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sp>
    <dsp:sp modelId="{25DAB0EC-5608-445B-A023-5C02C493EB3B}">
      <dsp:nvSpPr>
        <dsp:cNvPr id="0" name=""/>
        <dsp:cNvSpPr/>
      </dsp:nvSpPr>
      <dsp:spPr>
        <a:xfrm>
          <a:off x="1219199" y="1318573"/>
          <a:ext cx="2641600" cy="27815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Fuerza material que se ejerce sobre o contra los electores para que emitan su voto en favor de determinado candidato, PP o coalición, o bien sobre los miembros de la MDC.</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Altera el desempeño de sus funciones y favorece a un candidato, PP o coalición</a:t>
          </a:r>
          <a:r>
            <a:rPr lang="es-MX" sz="1600" kern="1200" dirty="0">
              <a:solidFill>
                <a:schemeClr val="tx1"/>
              </a:solidFill>
              <a:latin typeface="Arial" panose="020B0604020202020204" pitchFamily="34" charset="0"/>
              <a:cs typeface="Arial" panose="020B0604020202020204" pitchFamily="34" charset="0"/>
            </a:rPr>
            <a:t>. </a:t>
          </a:r>
        </a:p>
      </dsp:txBody>
      <dsp:txXfrm>
        <a:off x="1219199" y="1318573"/>
        <a:ext cx="2641600" cy="2781520"/>
      </dsp:txXfrm>
    </dsp:sp>
    <dsp:sp modelId="{1358EB5C-BA4C-4497-971F-BBFDF6601D6F}">
      <dsp:nvSpPr>
        <dsp:cNvPr id="0" name=""/>
        <dsp:cNvSpPr/>
      </dsp:nvSpPr>
      <dsp:spPr>
        <a:xfrm>
          <a:off x="4267199" y="1318573"/>
          <a:ext cx="2641600" cy="278152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La afectación interna del funcionario de casilla o elector, que modifique su voluntad ante el temor de sufrir un daño, con la finalidad de provocar determinada conducta que se refleje en el resultado de la votación de manera decisiva.</a:t>
          </a:r>
        </a:p>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Implica ejercer apremio o coacción moral. </a:t>
          </a:r>
        </a:p>
      </dsp:txBody>
      <dsp:txXfrm>
        <a:off x="4267199" y="1318573"/>
        <a:ext cx="2641600" cy="2781520"/>
      </dsp:txXfrm>
    </dsp:sp>
    <dsp:sp modelId="{DDCE6134-C940-4B03-98A1-B8F05104E2B1}">
      <dsp:nvSpPr>
        <dsp:cNvPr id="0" name=""/>
        <dsp:cNvSpPr/>
      </dsp:nvSpPr>
      <dsp:spPr>
        <a:xfrm rot="16200000">
          <a:off x="-1280120" y="1572471"/>
          <a:ext cx="3576240" cy="1016000"/>
        </a:xfrm>
        <a:prstGeom prst="rightArrow">
          <a:avLst>
            <a:gd name="adj1" fmla="val 49830"/>
            <a:gd name="adj2" fmla="val 60660"/>
          </a:avLst>
        </a:prstGeom>
        <a:solidFill>
          <a:schemeClr val="accent1">
            <a:lumMod val="5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r" defTabSz="1066800">
            <a:lnSpc>
              <a:spcPct val="90000"/>
            </a:lnSpc>
            <a:spcBef>
              <a:spcPct val="0"/>
            </a:spcBef>
            <a:spcAft>
              <a:spcPct val="35000"/>
            </a:spcAft>
            <a:buNone/>
          </a:pPr>
          <a:r>
            <a:rPr lang="es-MX" sz="2400" b="1" kern="1200" dirty="0">
              <a:solidFill>
                <a:schemeClr val="bg1"/>
              </a:solidFill>
              <a:latin typeface="Arial" panose="020B0604020202020204" pitchFamily="34" charset="0"/>
              <a:cs typeface="Arial" panose="020B0604020202020204" pitchFamily="34" charset="0"/>
            </a:rPr>
            <a:t>Violencia Física</a:t>
          </a:r>
        </a:p>
      </dsp:txBody>
      <dsp:txXfrm>
        <a:off x="-1126567" y="1980888"/>
        <a:ext cx="3269135" cy="506272"/>
      </dsp:txXfrm>
    </dsp:sp>
    <dsp:sp modelId="{38671B1D-E4AF-4D6A-B3F0-DB798F324E6A}">
      <dsp:nvSpPr>
        <dsp:cNvPr id="0" name=""/>
        <dsp:cNvSpPr/>
      </dsp:nvSpPr>
      <dsp:spPr>
        <a:xfrm rot="5400000">
          <a:off x="5831879" y="2896713"/>
          <a:ext cx="3576240" cy="1016000"/>
        </a:xfrm>
        <a:prstGeom prst="rightArrow">
          <a:avLst>
            <a:gd name="adj1" fmla="val 49830"/>
            <a:gd name="adj2" fmla="val 60660"/>
          </a:avLst>
        </a:prstGeom>
        <a:solidFill>
          <a:schemeClr val="accent1">
            <a:lumMod val="5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r" defTabSz="1066800">
            <a:lnSpc>
              <a:spcPct val="90000"/>
            </a:lnSpc>
            <a:spcBef>
              <a:spcPct val="0"/>
            </a:spcBef>
            <a:spcAft>
              <a:spcPct val="35000"/>
            </a:spcAft>
            <a:buNone/>
          </a:pPr>
          <a:r>
            <a:rPr lang="es-MX" sz="2400" b="1" kern="1200" dirty="0">
              <a:solidFill>
                <a:schemeClr val="bg1"/>
              </a:solidFill>
              <a:latin typeface="+mj-lt"/>
              <a:cs typeface="Arial" panose="020B0604020202020204" pitchFamily="34" charset="0"/>
            </a:rPr>
            <a:t>Presión</a:t>
          </a:r>
        </a:p>
      </dsp:txBody>
      <dsp:txXfrm>
        <a:off x="5985432" y="2998025"/>
        <a:ext cx="3269135" cy="506272"/>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4C9FB4-5189-4AD5-8905-50BD1EF31573}">
      <dsp:nvSpPr>
        <dsp:cNvPr id="0" name=""/>
        <dsp:cNvSpPr/>
      </dsp:nvSpPr>
      <dsp:spPr>
        <a:xfrm>
          <a:off x="0" y="599062"/>
          <a:ext cx="9333470" cy="4583181"/>
        </a:xfrm>
        <a:prstGeom prst="leftRightRibbon">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DB2D6AC5-1ED7-4405-AEF6-8E1AE8144B2B}">
      <dsp:nvSpPr>
        <dsp:cNvPr id="0" name=""/>
        <dsp:cNvSpPr/>
      </dsp:nvSpPr>
      <dsp:spPr>
        <a:xfrm>
          <a:off x="1087059" y="1565766"/>
          <a:ext cx="3080045" cy="182936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9784" rIns="0" bIns="5334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La naturaleza jurídica de esta causa de anulación requiere que se demuestren las circunstancias de lugar, tiempo y modo en que se llevaron a acabo para establecer, con la certeza jurídica necesaria, la comisión de los hechos generadores de esa causal de nulidad y si los mismos fueron determinantes en el resultado de la votación de la casilla. </a:t>
          </a:r>
        </a:p>
      </dsp:txBody>
      <dsp:txXfrm>
        <a:off x="1087059" y="1565766"/>
        <a:ext cx="3080045" cy="1829360"/>
      </dsp:txXfrm>
    </dsp:sp>
    <dsp:sp modelId="{26ED5BD5-A593-4862-8993-06CF5C907451}">
      <dsp:nvSpPr>
        <dsp:cNvPr id="0" name=""/>
        <dsp:cNvSpPr/>
      </dsp:nvSpPr>
      <dsp:spPr>
        <a:xfrm>
          <a:off x="4633792" y="2336111"/>
          <a:ext cx="3640053" cy="1829360"/>
        </a:xfrm>
        <a:prstGeom prst="rect">
          <a:avLst/>
        </a:prstGeom>
        <a:noFill/>
        <a:ln w="19050" cap="rnd"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49784" rIns="0" bIns="5334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Para que se configure la causal de nulidad, es necesario acreditar el número de electores sobre los que se ejercitó la conducta considerada como presión, o bien, demostrar que la irregularidad fue realizada durante una parte considerable de la jornada electoral. </a:t>
          </a:r>
        </a:p>
      </dsp:txBody>
      <dsp:txXfrm>
        <a:off x="4633792" y="2336111"/>
        <a:ext cx="3640053" cy="182936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B6CD1DB-DA54-4083-9415-DCACAA19D1AC}">
      <dsp:nvSpPr>
        <dsp:cNvPr id="0" name=""/>
        <dsp:cNvSpPr/>
      </dsp:nvSpPr>
      <dsp:spPr>
        <a:xfrm>
          <a:off x="3876186" y="2438400"/>
          <a:ext cx="2980266" cy="2980266"/>
        </a:xfrm>
        <a:prstGeom prst="gear9">
          <a:avLst/>
        </a:prstGeom>
        <a:solidFill>
          <a:schemeClr val="accent1">
            <a:lumMod val="40000"/>
            <a:lumOff val="6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Colocar propaganda electoral durante el periodo prohibido por la ley. </a:t>
          </a:r>
        </a:p>
      </dsp:txBody>
      <dsp:txXfrm>
        <a:off x="4475352" y="3136513"/>
        <a:ext cx="1781934" cy="1531918"/>
      </dsp:txXfrm>
    </dsp:sp>
    <dsp:sp modelId="{50C8D59F-6D24-46F6-B40F-A7E7E8F1AF05}">
      <dsp:nvSpPr>
        <dsp:cNvPr id="0" name=""/>
        <dsp:cNvSpPr/>
      </dsp:nvSpPr>
      <dsp:spPr>
        <a:xfrm>
          <a:off x="1793058" y="1450327"/>
          <a:ext cx="2699536" cy="2734757"/>
        </a:xfrm>
        <a:prstGeom prst="gear6">
          <a:avLst/>
        </a:prstGeom>
        <a:solidFill>
          <a:schemeClr val="accent1">
            <a:lumMod val="60000"/>
            <a:lumOff val="4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Infringir la prohibición de que una autoridad de mando superior sea representante de partido en una casilla. </a:t>
          </a:r>
        </a:p>
      </dsp:txBody>
      <dsp:txXfrm>
        <a:off x="2472674" y="2139247"/>
        <a:ext cx="1340304" cy="1356917"/>
      </dsp:txXfrm>
    </dsp:sp>
    <dsp:sp modelId="{2DA5F3DE-1927-48B9-B10E-BD9113252CE7}">
      <dsp:nvSpPr>
        <dsp:cNvPr id="0" name=""/>
        <dsp:cNvSpPr/>
      </dsp:nvSpPr>
      <dsp:spPr>
        <a:xfrm rot="20700000">
          <a:off x="3372842" y="238642"/>
          <a:ext cx="2123675" cy="2123675"/>
        </a:xfrm>
        <a:prstGeom prst="gear6">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Parar o interrumpir la recepción de la votación en una casilla sin causa justificada. </a:t>
          </a:r>
        </a:p>
      </dsp:txBody>
      <dsp:txXfrm rot="-20700000">
        <a:off x="3838626" y="704426"/>
        <a:ext cx="1192106" cy="1192106"/>
      </dsp:txXfrm>
    </dsp:sp>
    <dsp:sp modelId="{C644692A-A5D1-4058-9994-46FC67C54CFE}">
      <dsp:nvSpPr>
        <dsp:cNvPr id="0" name=""/>
        <dsp:cNvSpPr/>
      </dsp:nvSpPr>
      <dsp:spPr>
        <a:xfrm>
          <a:off x="3577577" y="1980864"/>
          <a:ext cx="3814741" cy="3814741"/>
        </a:xfrm>
        <a:prstGeom prst="circularArrow">
          <a:avLst>
            <a:gd name="adj1" fmla="val 4688"/>
            <a:gd name="adj2" fmla="val 299029"/>
            <a:gd name="adj3" fmla="val 2539295"/>
            <a:gd name="adj4" fmla="val 15812321"/>
            <a:gd name="adj5" fmla="val 5469"/>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1E4B0794-F464-4ABC-8593-6EE5D49506F6}">
      <dsp:nvSpPr>
        <dsp:cNvPr id="0" name=""/>
        <dsp:cNvSpPr/>
      </dsp:nvSpPr>
      <dsp:spPr>
        <a:xfrm>
          <a:off x="1675238" y="1249140"/>
          <a:ext cx="2771648" cy="2771648"/>
        </a:xfrm>
        <a:prstGeom prst="leftCircularArrow">
          <a:avLst>
            <a:gd name="adj1" fmla="val 6452"/>
            <a:gd name="adj2" fmla="val 429999"/>
            <a:gd name="adj3" fmla="val 10489124"/>
            <a:gd name="adj4" fmla="val 14837806"/>
            <a:gd name="adj5" fmla="val 7527"/>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sp>
    <dsp:sp modelId="{07F97B54-E643-4573-8716-18B856A73DE4}">
      <dsp:nvSpPr>
        <dsp:cNvPr id="0" name=""/>
        <dsp:cNvSpPr/>
      </dsp:nvSpPr>
      <dsp:spPr>
        <a:xfrm>
          <a:off x="2781867" y="-231776"/>
          <a:ext cx="2988394" cy="2988394"/>
        </a:xfrm>
        <a:prstGeom prst="circularArrow">
          <a:avLst>
            <a:gd name="adj1" fmla="val 5984"/>
            <a:gd name="adj2" fmla="val 394124"/>
            <a:gd name="adj3" fmla="val 13313824"/>
            <a:gd name="adj4" fmla="val 10508221"/>
            <a:gd name="adj5" fmla="val 6981"/>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57597F-BA95-4D6F-927A-F86F60B79662}">
      <dsp:nvSpPr>
        <dsp:cNvPr id="0" name=""/>
        <dsp:cNvSpPr/>
      </dsp:nvSpPr>
      <dsp:spPr>
        <a:xfrm>
          <a:off x="0" y="188390"/>
          <a:ext cx="7826894" cy="868806"/>
        </a:xfrm>
        <a:prstGeom prst="rect">
          <a:avLst/>
        </a:prstGeom>
        <a:solidFill>
          <a:schemeClr val="accent1">
            <a:shade val="80000"/>
            <a:hueOff val="0"/>
            <a:satOff val="0"/>
            <a:lumOff val="0"/>
            <a:alphaOff val="0"/>
          </a:schemeClr>
        </a:solidFill>
        <a:ln>
          <a:solidFill>
            <a:schemeClr val="accent1">
              <a:lumMod val="50000"/>
            </a:schemeClr>
          </a:solidFill>
        </a:ln>
        <a:effectLst/>
      </dsp:spPr>
      <dsp:style>
        <a:lnRef idx="0">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s-MX" sz="2400" b="1" kern="1200" dirty="0">
              <a:solidFill>
                <a:schemeClr val="tx1"/>
              </a:solidFill>
              <a:latin typeface="+mn-lt"/>
              <a:cs typeface="Arial" panose="020B0604020202020204" pitchFamily="34" charset="0"/>
            </a:rPr>
            <a:t>Elementos a considerar para su configuración</a:t>
          </a:r>
        </a:p>
      </dsp:txBody>
      <dsp:txXfrm>
        <a:off x="0" y="188390"/>
        <a:ext cx="7826894" cy="868806"/>
      </dsp:txXfrm>
    </dsp:sp>
    <dsp:sp modelId="{008ADD18-5486-47E8-A93C-41E8DE1E3EF7}">
      <dsp:nvSpPr>
        <dsp:cNvPr id="0" name=""/>
        <dsp:cNvSpPr/>
      </dsp:nvSpPr>
      <dsp:spPr>
        <a:xfrm>
          <a:off x="0" y="1741277"/>
          <a:ext cx="2606416" cy="2327314"/>
        </a:xfrm>
        <a:prstGeom prst="rect">
          <a:avLst/>
        </a:prstGeom>
        <a:solidFill>
          <a:schemeClr val="accent1">
            <a:lumMod val="75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Impedir el ejercicio del voto a quien tenga derecho de emitirlo.           </a:t>
          </a:r>
        </a:p>
      </dsp:txBody>
      <dsp:txXfrm>
        <a:off x="0" y="1741277"/>
        <a:ext cx="2606416" cy="2327314"/>
      </dsp:txXfrm>
    </dsp:sp>
    <dsp:sp modelId="{EADA3651-82BE-44CA-9077-36512A981076}">
      <dsp:nvSpPr>
        <dsp:cNvPr id="0" name=""/>
        <dsp:cNvSpPr/>
      </dsp:nvSpPr>
      <dsp:spPr>
        <a:xfrm>
          <a:off x="2610238" y="1729046"/>
          <a:ext cx="2606416" cy="2351776"/>
        </a:xfrm>
        <a:prstGeom prst="rect">
          <a:avLst/>
        </a:prstGeom>
        <a:solidFill>
          <a:schemeClr val="accent1">
            <a:lumMod val="60000"/>
            <a:lumOff val="4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no exista causa justificada para ello.</a:t>
          </a:r>
        </a:p>
      </dsp:txBody>
      <dsp:txXfrm>
        <a:off x="2610238" y="1729046"/>
        <a:ext cx="2606416" cy="2351776"/>
      </dsp:txXfrm>
    </dsp:sp>
    <dsp:sp modelId="{68EACAA8-A901-4427-833F-97A8737372C2}">
      <dsp:nvSpPr>
        <dsp:cNvPr id="0" name=""/>
        <dsp:cNvSpPr/>
      </dsp:nvSpPr>
      <dsp:spPr>
        <a:xfrm>
          <a:off x="5216655" y="1729046"/>
          <a:ext cx="2606416" cy="2351776"/>
        </a:xfrm>
        <a:prstGeom prst="rect">
          <a:avLst/>
        </a:prstGeom>
        <a:solidFill>
          <a:schemeClr val="accent1">
            <a:lumMod val="40000"/>
            <a:lumOff val="6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fue determinante para el resultado de la votación. </a:t>
          </a:r>
        </a:p>
      </dsp:txBody>
      <dsp:txXfrm>
        <a:off x="5216655" y="1729046"/>
        <a:ext cx="2606416" cy="2351776"/>
      </dsp:txXfrm>
    </dsp:sp>
    <dsp:sp modelId="{1A6C8E50-1B6E-4A12-8942-E40AAB932B4C}">
      <dsp:nvSpPr>
        <dsp:cNvPr id="0" name=""/>
        <dsp:cNvSpPr/>
      </dsp:nvSpPr>
      <dsp:spPr>
        <a:xfrm>
          <a:off x="0" y="4576617"/>
          <a:ext cx="7826894" cy="45718"/>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B0F0D3-F17E-40DD-A67D-584564D88A22}">
      <dsp:nvSpPr>
        <dsp:cNvPr id="0" name=""/>
        <dsp:cNvSpPr/>
      </dsp:nvSpPr>
      <dsp:spPr>
        <a:xfrm>
          <a:off x="4463408" y="1098192"/>
          <a:ext cx="439148" cy="1750351"/>
        </a:xfrm>
        <a:custGeom>
          <a:avLst/>
          <a:gdLst/>
          <a:ahLst/>
          <a:cxnLst/>
          <a:rect l="0" t="0" r="0" b="0"/>
          <a:pathLst>
            <a:path>
              <a:moveTo>
                <a:pt x="439148" y="0"/>
              </a:moveTo>
              <a:lnTo>
                <a:pt x="439148" y="1750351"/>
              </a:lnTo>
              <a:lnTo>
                <a:pt x="0" y="1750351"/>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DF9FB99C-81DD-4761-BF29-576AF3B0A154}">
      <dsp:nvSpPr>
        <dsp:cNvPr id="0" name=""/>
        <dsp:cNvSpPr/>
      </dsp:nvSpPr>
      <dsp:spPr>
        <a:xfrm>
          <a:off x="4856532" y="1098192"/>
          <a:ext cx="91440" cy="3283754"/>
        </a:xfrm>
        <a:custGeom>
          <a:avLst/>
          <a:gdLst/>
          <a:ahLst/>
          <a:cxnLst/>
          <a:rect l="0" t="0" r="0" b="0"/>
          <a:pathLst>
            <a:path>
              <a:moveTo>
                <a:pt x="46024" y="0"/>
              </a:moveTo>
              <a:lnTo>
                <a:pt x="46024" y="2884218"/>
              </a:lnTo>
              <a:lnTo>
                <a:pt x="45720" y="2884218"/>
              </a:lnTo>
              <a:lnTo>
                <a:pt x="45720" y="3283754"/>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168945EB-7F48-48B3-83B3-43D4293D1E64}">
      <dsp:nvSpPr>
        <dsp:cNvPr id="0" name=""/>
        <dsp:cNvSpPr/>
      </dsp:nvSpPr>
      <dsp:spPr>
        <a:xfrm>
          <a:off x="1946802" y="36"/>
          <a:ext cx="5911508" cy="1098155"/>
        </a:xfrm>
        <a:prstGeom prst="rect">
          <a:avLst/>
        </a:prstGeom>
        <a:solidFill>
          <a:schemeClr val="accent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Arial" panose="020B0604020202020204" pitchFamily="34" charset="0"/>
              <a:cs typeface="Arial" panose="020B0604020202020204" pitchFamily="34" charset="0"/>
            </a:rPr>
            <a:t>Elementos a considerar para su configuración:  </a:t>
          </a:r>
        </a:p>
      </dsp:txBody>
      <dsp:txXfrm>
        <a:off x="1946802" y="36"/>
        <a:ext cx="5911508" cy="1098155"/>
      </dsp:txXfrm>
    </dsp:sp>
    <dsp:sp modelId="{6E161811-B798-4457-9677-D2C840F14AAF}">
      <dsp:nvSpPr>
        <dsp:cNvPr id="0" name=""/>
        <dsp:cNvSpPr/>
      </dsp:nvSpPr>
      <dsp:spPr>
        <a:xfrm>
          <a:off x="546768" y="4381947"/>
          <a:ext cx="8710967" cy="1456273"/>
        </a:xfrm>
        <a:prstGeom prst="rect">
          <a:avLst/>
        </a:prstGeom>
        <a:solidFill>
          <a:schemeClr val="accent1">
            <a:lumMod val="60000"/>
            <a:lumOff val="4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Que se haya provocado confusión en el electorado respecto del lugar al que debía acudir a votar y que, por ello, un número considerable de ciudadanos no hubiera emitido su sufragio, siendo determinante para el resultado de la votación. </a:t>
          </a:r>
        </a:p>
      </dsp:txBody>
      <dsp:txXfrm>
        <a:off x="546768" y="4381947"/>
        <a:ext cx="8710967" cy="1456273"/>
      </dsp:txXfrm>
    </dsp:sp>
    <dsp:sp modelId="{89D9AF23-DF95-4D9A-A33E-5AD1877F112B}">
      <dsp:nvSpPr>
        <dsp:cNvPr id="0" name=""/>
        <dsp:cNvSpPr/>
      </dsp:nvSpPr>
      <dsp:spPr>
        <a:xfrm>
          <a:off x="658296" y="1897265"/>
          <a:ext cx="3805112" cy="1902556"/>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Arial" panose="020B0604020202020204" pitchFamily="34" charset="0"/>
              <a:cs typeface="Arial" panose="020B0604020202020204" pitchFamily="34" charset="0"/>
            </a:rPr>
            <a:t>Que la casilla se haya instalado en lugar diferente al autorizado</a:t>
          </a:r>
        </a:p>
      </dsp:txBody>
      <dsp:txXfrm>
        <a:off x="658296" y="1897265"/>
        <a:ext cx="3805112" cy="1902556"/>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F16D4-47F8-4EE4-858B-795C3C9F5623}">
      <dsp:nvSpPr>
        <dsp:cNvPr id="0" name=""/>
        <dsp:cNvSpPr/>
      </dsp:nvSpPr>
      <dsp:spPr>
        <a:xfrm>
          <a:off x="3068222" y="1495962"/>
          <a:ext cx="1232643" cy="275616"/>
        </a:xfrm>
        <a:custGeom>
          <a:avLst/>
          <a:gdLst/>
          <a:ahLst/>
          <a:cxnLst/>
          <a:rect l="0" t="0" r="0" b="0"/>
          <a:pathLst>
            <a:path>
              <a:moveTo>
                <a:pt x="0" y="0"/>
              </a:moveTo>
              <a:lnTo>
                <a:pt x="633421" y="0"/>
              </a:lnTo>
              <a:lnTo>
                <a:pt x="633421" y="275616"/>
              </a:lnTo>
              <a:lnTo>
                <a:pt x="1232643" y="275616"/>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dirty="0"/>
        </a:p>
      </dsp:txBody>
      <dsp:txXfrm>
        <a:off x="3652220" y="1623750"/>
        <a:ext cx="64648" cy="20040"/>
      </dsp:txXfrm>
    </dsp:sp>
    <dsp:sp modelId="{EE37CBA4-00BD-488F-8944-4473D40CB5EE}">
      <dsp:nvSpPr>
        <dsp:cNvPr id="0" name=""/>
        <dsp:cNvSpPr/>
      </dsp:nvSpPr>
      <dsp:spPr>
        <a:xfrm>
          <a:off x="528" y="718647"/>
          <a:ext cx="3069494" cy="1554630"/>
        </a:xfrm>
        <a:prstGeom prst="rect">
          <a:avLst/>
        </a:prstGeom>
        <a:solidFill>
          <a:schemeClr val="accent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 a considerar para su configuración: </a:t>
          </a:r>
        </a:p>
      </dsp:txBody>
      <dsp:txXfrm>
        <a:off x="528" y="718647"/>
        <a:ext cx="3069494" cy="1554630"/>
      </dsp:txXfrm>
    </dsp:sp>
    <dsp:sp modelId="{11C12862-A30F-47DC-A75F-66A1BDDEC423}">
      <dsp:nvSpPr>
        <dsp:cNvPr id="0" name=""/>
        <dsp:cNvSpPr/>
      </dsp:nvSpPr>
      <dsp:spPr>
        <a:xfrm>
          <a:off x="6052341" y="2515125"/>
          <a:ext cx="186027" cy="638305"/>
        </a:xfrm>
        <a:custGeom>
          <a:avLst/>
          <a:gdLst/>
          <a:ahLst/>
          <a:cxnLst/>
          <a:rect l="0" t="0" r="0" b="0"/>
          <a:pathLst>
            <a:path>
              <a:moveTo>
                <a:pt x="186027" y="0"/>
              </a:moveTo>
              <a:lnTo>
                <a:pt x="186027" y="336252"/>
              </a:lnTo>
              <a:lnTo>
                <a:pt x="0" y="336252"/>
              </a:lnTo>
              <a:lnTo>
                <a:pt x="0" y="638305"/>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6127997" y="2824258"/>
        <a:ext cx="34714" cy="20040"/>
      </dsp:txXfrm>
    </dsp:sp>
    <dsp:sp modelId="{5DD0FF48-BC4E-4327-99EE-1DD116F76BBC}">
      <dsp:nvSpPr>
        <dsp:cNvPr id="0" name=""/>
        <dsp:cNvSpPr/>
      </dsp:nvSpPr>
      <dsp:spPr>
        <a:xfrm>
          <a:off x="4333266" y="1026232"/>
          <a:ext cx="3810205" cy="1490693"/>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se realizó el escrutinio y cómputo en lugar distinto al autorizado por el CD. </a:t>
          </a:r>
        </a:p>
      </dsp:txBody>
      <dsp:txXfrm>
        <a:off x="4333266" y="1026232"/>
        <a:ext cx="3810205" cy="1490693"/>
      </dsp:txXfrm>
    </dsp:sp>
    <dsp:sp modelId="{E4ECA026-852D-47F4-9FCC-B2AD403D9DAC}">
      <dsp:nvSpPr>
        <dsp:cNvPr id="0" name=""/>
        <dsp:cNvSpPr/>
      </dsp:nvSpPr>
      <dsp:spPr>
        <a:xfrm>
          <a:off x="6052341" y="4395918"/>
          <a:ext cx="246235" cy="427550"/>
        </a:xfrm>
        <a:custGeom>
          <a:avLst/>
          <a:gdLst/>
          <a:ahLst/>
          <a:cxnLst/>
          <a:rect l="0" t="0" r="0" b="0"/>
          <a:pathLst>
            <a:path>
              <a:moveTo>
                <a:pt x="0" y="0"/>
              </a:moveTo>
              <a:lnTo>
                <a:pt x="0" y="230875"/>
              </a:lnTo>
              <a:lnTo>
                <a:pt x="246235" y="230875"/>
              </a:lnTo>
              <a:lnTo>
                <a:pt x="246235" y="427550"/>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6162456" y="4599673"/>
        <a:ext cx="26006" cy="20040"/>
      </dsp:txXfrm>
    </dsp:sp>
    <dsp:sp modelId="{7DEC6758-5AFC-40E4-8624-020E9E3D0A94}">
      <dsp:nvSpPr>
        <dsp:cNvPr id="0" name=""/>
        <dsp:cNvSpPr/>
      </dsp:nvSpPr>
      <dsp:spPr>
        <a:xfrm>
          <a:off x="4393212" y="3185831"/>
          <a:ext cx="3318257" cy="1211887"/>
        </a:xfrm>
        <a:prstGeom prst="rect">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Sin causa justificada para ello. </a:t>
          </a:r>
        </a:p>
      </dsp:txBody>
      <dsp:txXfrm>
        <a:off x="4393212" y="3185831"/>
        <a:ext cx="3318257" cy="1211887"/>
      </dsp:txXfrm>
    </dsp:sp>
    <dsp:sp modelId="{36425F5F-1575-4B7C-BEED-C8D6CEBAECAD}">
      <dsp:nvSpPr>
        <dsp:cNvPr id="0" name=""/>
        <dsp:cNvSpPr/>
      </dsp:nvSpPr>
      <dsp:spPr>
        <a:xfrm>
          <a:off x="4485660" y="4855868"/>
          <a:ext cx="3625833" cy="1204097"/>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se alteraron los resultados electorales. </a:t>
          </a:r>
        </a:p>
      </dsp:txBody>
      <dsp:txXfrm>
        <a:off x="4485660" y="4855868"/>
        <a:ext cx="3625833" cy="120409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F2EEE1-7555-4839-A5B2-B049E82B7764}">
      <dsp:nvSpPr>
        <dsp:cNvPr id="0" name=""/>
        <dsp:cNvSpPr/>
      </dsp:nvSpPr>
      <dsp:spPr>
        <a:xfrm>
          <a:off x="4319133" y="1188305"/>
          <a:ext cx="91440" cy="1382984"/>
        </a:xfrm>
        <a:custGeom>
          <a:avLst/>
          <a:gdLst/>
          <a:ahLst/>
          <a:cxnLst/>
          <a:rect l="0" t="0" r="0" b="0"/>
          <a:pathLst>
            <a:path>
              <a:moveTo>
                <a:pt x="45720" y="0"/>
              </a:moveTo>
              <a:lnTo>
                <a:pt x="45720" y="1382984"/>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0374F019-05AB-4986-A949-9F7C23CFC347}">
      <dsp:nvSpPr>
        <dsp:cNvPr id="0" name=""/>
        <dsp:cNvSpPr/>
      </dsp:nvSpPr>
      <dsp:spPr>
        <a:xfrm>
          <a:off x="530955" y="3746"/>
          <a:ext cx="7667795" cy="1184559"/>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just"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Al existir situaciones jurídicas análogas entre esta causal de nulidad y la que se refiere a instalar la casilla en lugar distinto, se deben aplicar las mismas causas de justificación: </a:t>
          </a:r>
        </a:p>
      </dsp:txBody>
      <dsp:txXfrm>
        <a:off x="530955" y="3746"/>
        <a:ext cx="7667795" cy="1184559"/>
      </dsp:txXfrm>
    </dsp:sp>
    <dsp:sp modelId="{255B0FF1-47FA-455D-9C76-D659FB57B4F6}">
      <dsp:nvSpPr>
        <dsp:cNvPr id="0" name=""/>
        <dsp:cNvSpPr/>
      </dsp:nvSpPr>
      <dsp:spPr>
        <a:xfrm>
          <a:off x="288472" y="2571290"/>
          <a:ext cx="8152761" cy="3292821"/>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just" defTabSz="755650">
            <a:lnSpc>
              <a:spcPct val="90000"/>
            </a:lnSpc>
            <a:spcBef>
              <a:spcPct val="0"/>
            </a:spcBef>
            <a:spcAft>
              <a:spcPct val="35000"/>
            </a:spcAft>
            <a:buNone/>
          </a:pPr>
          <a:r>
            <a:rPr lang="es-MX" sz="1700" b="1" kern="1200" dirty="0">
              <a:solidFill>
                <a:schemeClr val="tx1"/>
              </a:solidFill>
              <a:latin typeface="Arial" panose="020B0604020202020204" pitchFamily="34" charset="0"/>
              <a:cs typeface="Arial" panose="020B0604020202020204" pitchFamily="34" charset="0"/>
            </a:rPr>
            <a:t>*</a:t>
          </a:r>
          <a:r>
            <a:rPr lang="es-MX" sz="1700" b="1" kern="1200" dirty="0">
              <a:solidFill>
                <a:schemeClr val="tx1"/>
              </a:solidFill>
              <a:latin typeface="+mn-lt"/>
              <a:cs typeface="Arial" panose="020B0604020202020204" pitchFamily="34" charset="0"/>
            </a:rPr>
            <a:t>No exista el local indicado en las publicaciones respectivas.</a:t>
          </a:r>
        </a:p>
        <a:p>
          <a:pPr marL="0" lvl="0" indent="0" algn="just" defTabSz="755650">
            <a:lnSpc>
              <a:spcPct val="90000"/>
            </a:lnSpc>
            <a:spcBef>
              <a:spcPct val="0"/>
            </a:spcBef>
            <a:spcAft>
              <a:spcPct val="35000"/>
            </a:spcAft>
            <a:buNone/>
          </a:pPr>
          <a:r>
            <a:rPr lang="es-MX" sz="1700" b="1" kern="1200" dirty="0">
              <a:solidFill>
                <a:schemeClr val="tx1"/>
              </a:solidFill>
              <a:latin typeface="+mn-lt"/>
              <a:cs typeface="Arial" panose="020B0604020202020204" pitchFamily="34" charset="0"/>
            </a:rPr>
            <a:t>*El local se encuentre cerrado o clausurado.</a:t>
          </a:r>
        </a:p>
        <a:p>
          <a:pPr marL="0" lvl="0" indent="0" algn="just" defTabSz="755650">
            <a:lnSpc>
              <a:spcPct val="90000"/>
            </a:lnSpc>
            <a:spcBef>
              <a:spcPct val="0"/>
            </a:spcBef>
            <a:spcAft>
              <a:spcPct val="35000"/>
            </a:spcAft>
            <a:buNone/>
          </a:pPr>
          <a:r>
            <a:rPr lang="es-MX" sz="1700" b="1" kern="1200" dirty="0">
              <a:solidFill>
                <a:schemeClr val="tx1"/>
              </a:solidFill>
              <a:latin typeface="+mn-lt"/>
              <a:cs typeface="Arial" panose="020B0604020202020204" pitchFamily="34" charset="0"/>
            </a:rPr>
            <a:t>*Se advierta al momento de la instalación de la casilla, que ésta se pretende realizar en lugar prohibido por la ley. </a:t>
          </a:r>
        </a:p>
        <a:p>
          <a:pPr marL="0" lvl="0" indent="0" algn="just" defTabSz="755650">
            <a:lnSpc>
              <a:spcPct val="90000"/>
            </a:lnSpc>
            <a:spcBef>
              <a:spcPct val="0"/>
            </a:spcBef>
            <a:spcAft>
              <a:spcPct val="35000"/>
            </a:spcAft>
            <a:buNone/>
          </a:pPr>
          <a:r>
            <a:rPr lang="es-MX" sz="1700" b="1" kern="1200" dirty="0">
              <a:solidFill>
                <a:schemeClr val="tx1"/>
              </a:solidFill>
              <a:latin typeface="+mn-lt"/>
              <a:cs typeface="Arial" panose="020B0604020202020204" pitchFamily="34" charset="0"/>
            </a:rPr>
            <a:t>*Las condiciones del local no permitan asegurar la libertad o el secreto del voto, o el fácil y libre acceso de los electores. </a:t>
          </a:r>
        </a:p>
        <a:p>
          <a:pPr marL="0" lvl="0" indent="0" algn="just" defTabSz="755650">
            <a:lnSpc>
              <a:spcPct val="90000"/>
            </a:lnSpc>
            <a:spcBef>
              <a:spcPct val="0"/>
            </a:spcBef>
            <a:spcAft>
              <a:spcPct val="35000"/>
            </a:spcAft>
            <a:buNone/>
          </a:pPr>
          <a:r>
            <a:rPr lang="es-MX" sz="1700" b="1" kern="1200" dirty="0">
              <a:solidFill>
                <a:schemeClr val="tx1"/>
              </a:solidFill>
              <a:latin typeface="+mn-lt"/>
              <a:cs typeface="Arial" panose="020B0604020202020204" pitchFamily="34" charset="0"/>
            </a:rPr>
            <a:t>*Las condiciones del local no garanticen la realización de las operaciones electorales en forma normal. </a:t>
          </a:r>
        </a:p>
        <a:p>
          <a:pPr marL="0" lvl="0" indent="0" algn="just" defTabSz="755650">
            <a:lnSpc>
              <a:spcPct val="90000"/>
            </a:lnSpc>
            <a:spcBef>
              <a:spcPct val="0"/>
            </a:spcBef>
            <a:spcAft>
              <a:spcPct val="35000"/>
            </a:spcAft>
            <a:buNone/>
          </a:pPr>
          <a:r>
            <a:rPr lang="es-MX" sz="1700" b="1" kern="1200" dirty="0">
              <a:solidFill>
                <a:schemeClr val="tx1"/>
              </a:solidFill>
              <a:latin typeface="+mn-lt"/>
              <a:cs typeface="Arial" panose="020B0604020202020204" pitchFamily="34" charset="0"/>
            </a:rPr>
            <a:t>*El CD lo determine por causa de fuerza mayor o caso fortuito y se lo notifique al presidente de la casilla. </a:t>
          </a:r>
        </a:p>
      </dsp:txBody>
      <dsp:txXfrm>
        <a:off x="288472" y="2571290"/>
        <a:ext cx="8152761" cy="3292821"/>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9F16D4-47F8-4EE4-858B-795C3C9F5623}">
      <dsp:nvSpPr>
        <dsp:cNvPr id="0" name=""/>
        <dsp:cNvSpPr/>
      </dsp:nvSpPr>
      <dsp:spPr>
        <a:xfrm>
          <a:off x="3090782" y="1359558"/>
          <a:ext cx="1241512" cy="277551"/>
        </a:xfrm>
        <a:custGeom>
          <a:avLst/>
          <a:gdLst/>
          <a:ahLst/>
          <a:cxnLst/>
          <a:rect l="0" t="0" r="0" b="0"/>
          <a:pathLst>
            <a:path>
              <a:moveTo>
                <a:pt x="0" y="0"/>
              </a:moveTo>
              <a:lnTo>
                <a:pt x="637856" y="0"/>
              </a:lnTo>
              <a:lnTo>
                <a:pt x="637856" y="277551"/>
              </a:lnTo>
              <a:lnTo>
                <a:pt x="1241512" y="277551"/>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dirty="0">
            <a:latin typeface="Arial" panose="020B0604020202020204" pitchFamily="34" charset="0"/>
            <a:cs typeface="Arial" panose="020B0604020202020204" pitchFamily="34" charset="0"/>
          </a:endParaRPr>
        </a:p>
      </dsp:txBody>
      <dsp:txXfrm>
        <a:off x="3678987" y="1488244"/>
        <a:ext cx="65101" cy="20181"/>
      </dsp:txXfrm>
    </dsp:sp>
    <dsp:sp modelId="{EE37CBA4-00BD-488F-8944-4473D40CB5EE}">
      <dsp:nvSpPr>
        <dsp:cNvPr id="0" name=""/>
        <dsp:cNvSpPr/>
      </dsp:nvSpPr>
      <dsp:spPr>
        <a:xfrm>
          <a:off x="1536" y="576785"/>
          <a:ext cx="3091045" cy="1565546"/>
        </a:xfrm>
        <a:prstGeom prst="rect">
          <a:avLst/>
        </a:prstGeom>
        <a:solidFill>
          <a:schemeClr val="accent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 a considerar para su configuración: </a:t>
          </a:r>
        </a:p>
      </dsp:txBody>
      <dsp:txXfrm>
        <a:off x="1536" y="576785"/>
        <a:ext cx="3091045" cy="1565546"/>
      </dsp:txXfrm>
    </dsp:sp>
    <dsp:sp modelId="{11C12862-A30F-47DC-A75F-66A1BDDEC423}">
      <dsp:nvSpPr>
        <dsp:cNvPr id="0" name=""/>
        <dsp:cNvSpPr/>
      </dsp:nvSpPr>
      <dsp:spPr>
        <a:xfrm>
          <a:off x="5987344" y="2470466"/>
          <a:ext cx="295828" cy="610808"/>
        </a:xfrm>
        <a:custGeom>
          <a:avLst/>
          <a:gdLst/>
          <a:ahLst/>
          <a:cxnLst/>
          <a:rect l="0" t="0" r="0" b="0"/>
          <a:pathLst>
            <a:path>
              <a:moveTo>
                <a:pt x="295828" y="0"/>
              </a:moveTo>
              <a:lnTo>
                <a:pt x="295828" y="322504"/>
              </a:lnTo>
              <a:lnTo>
                <a:pt x="0" y="322504"/>
              </a:lnTo>
              <a:lnTo>
                <a:pt x="0" y="610808"/>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latin typeface="Arial" panose="020B0604020202020204" pitchFamily="34" charset="0"/>
            <a:cs typeface="Arial" panose="020B0604020202020204" pitchFamily="34" charset="0"/>
          </a:endParaRPr>
        </a:p>
      </dsp:txBody>
      <dsp:txXfrm>
        <a:off x="6117600" y="2765780"/>
        <a:ext cx="35317" cy="20181"/>
      </dsp:txXfrm>
    </dsp:sp>
    <dsp:sp modelId="{5DD0FF48-BC4E-4327-99EE-1DD116F76BBC}">
      <dsp:nvSpPr>
        <dsp:cNvPr id="0" name=""/>
        <dsp:cNvSpPr/>
      </dsp:nvSpPr>
      <dsp:spPr>
        <a:xfrm>
          <a:off x="4364695" y="801954"/>
          <a:ext cx="3836957" cy="1670312"/>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se entregaron al CD los paquetes que contienen los expedientes electorales fuera de los plazos legales. </a:t>
          </a:r>
        </a:p>
      </dsp:txBody>
      <dsp:txXfrm>
        <a:off x="4364695" y="801954"/>
        <a:ext cx="3836957" cy="1670312"/>
      </dsp:txXfrm>
    </dsp:sp>
    <dsp:sp modelId="{E4ECA026-852D-47F4-9FCC-B2AD403D9DAC}">
      <dsp:nvSpPr>
        <dsp:cNvPr id="0" name=""/>
        <dsp:cNvSpPr/>
      </dsp:nvSpPr>
      <dsp:spPr>
        <a:xfrm>
          <a:off x="5987344" y="4582499"/>
          <a:ext cx="272225" cy="305652"/>
        </a:xfrm>
        <a:custGeom>
          <a:avLst/>
          <a:gdLst/>
          <a:ahLst/>
          <a:cxnLst/>
          <a:rect l="0" t="0" r="0" b="0"/>
          <a:pathLst>
            <a:path>
              <a:moveTo>
                <a:pt x="0" y="0"/>
              </a:moveTo>
              <a:lnTo>
                <a:pt x="0" y="169926"/>
              </a:lnTo>
              <a:lnTo>
                <a:pt x="272225" y="169926"/>
              </a:lnTo>
              <a:lnTo>
                <a:pt x="272225" y="305652"/>
              </a:lnTo>
            </a:path>
          </a:pathLst>
        </a:custGeom>
        <a:noFill/>
        <a:ln w="12700" cap="rnd" cmpd="sng" algn="ctr">
          <a:solidFill>
            <a:schemeClr val="accent1">
              <a:lumMod val="50000"/>
            </a:schemeClr>
          </a:solidFill>
          <a:prstDash val="solid"/>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latin typeface="Arial" panose="020B0604020202020204" pitchFamily="34" charset="0"/>
            <a:cs typeface="Arial" panose="020B0604020202020204" pitchFamily="34" charset="0"/>
          </a:endParaRPr>
        </a:p>
      </dsp:txBody>
      <dsp:txXfrm>
        <a:off x="6112641" y="4725235"/>
        <a:ext cx="21631" cy="20181"/>
      </dsp:txXfrm>
    </dsp:sp>
    <dsp:sp modelId="{7DEC6758-5AFC-40E4-8624-020E9E3D0A94}">
      <dsp:nvSpPr>
        <dsp:cNvPr id="0" name=""/>
        <dsp:cNvSpPr/>
      </dsp:nvSpPr>
      <dsp:spPr>
        <a:xfrm>
          <a:off x="4425063" y="3113675"/>
          <a:ext cx="3124563" cy="1470624"/>
        </a:xfrm>
        <a:prstGeom prst="rect">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Hubo alteraciones o violación a los paquetes electorales. </a:t>
          </a:r>
        </a:p>
      </dsp:txBody>
      <dsp:txXfrm>
        <a:off x="4425063" y="3113675"/>
        <a:ext cx="3124563" cy="1470624"/>
      </dsp:txXfrm>
    </dsp:sp>
    <dsp:sp modelId="{36425F5F-1575-4B7C-BEED-C8D6CEBAECAD}">
      <dsp:nvSpPr>
        <dsp:cNvPr id="0" name=""/>
        <dsp:cNvSpPr/>
      </dsp:nvSpPr>
      <dsp:spPr>
        <a:xfrm>
          <a:off x="4433925" y="4920552"/>
          <a:ext cx="3651291" cy="1212551"/>
        </a:xfrm>
        <a:prstGeom prst="rect">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no existió causa justificada para la entrega extemporánea de los paquetes.</a:t>
          </a:r>
        </a:p>
      </dsp:txBody>
      <dsp:txXfrm>
        <a:off x="4433925" y="4920552"/>
        <a:ext cx="3651291" cy="1212551"/>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3BCC3-7C28-46AF-AA83-6FDCB4BC1A2B}">
      <dsp:nvSpPr>
        <dsp:cNvPr id="0" name=""/>
        <dsp:cNvSpPr/>
      </dsp:nvSpPr>
      <dsp:spPr>
        <a:xfrm>
          <a:off x="2661046" y="296870"/>
          <a:ext cx="2805906" cy="1402953"/>
        </a:xfrm>
        <a:prstGeom prst="roundRect">
          <a:avLst>
            <a:gd name="adj" fmla="val 1000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 a considerar para su configuración</a:t>
          </a:r>
          <a:endParaRPr lang="es-MX" sz="1800" kern="1200" dirty="0">
            <a:latin typeface="+mn-lt"/>
          </a:endParaRPr>
        </a:p>
      </dsp:txBody>
      <dsp:txXfrm>
        <a:off x="2702137" y="337961"/>
        <a:ext cx="2723724" cy="1320771"/>
      </dsp:txXfrm>
    </dsp:sp>
    <dsp:sp modelId="{0A782F84-C66D-4561-B41B-7219732140C7}">
      <dsp:nvSpPr>
        <dsp:cNvPr id="0" name=""/>
        <dsp:cNvSpPr/>
      </dsp:nvSpPr>
      <dsp:spPr>
        <a:xfrm rot="3484094">
          <a:off x="4491365" y="2611465"/>
          <a:ext cx="1461927" cy="491033"/>
        </a:xfrm>
        <a:prstGeom prst="leftRightArrow">
          <a:avLst>
            <a:gd name="adj1" fmla="val 60000"/>
            <a:gd name="adj2" fmla="val 50000"/>
          </a:avLst>
        </a:prstGeom>
        <a:solidFill>
          <a:schemeClr val="accent1">
            <a:lumMod val="50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s-MX" sz="2200" kern="1200"/>
        </a:p>
      </dsp:txBody>
      <dsp:txXfrm>
        <a:off x="4638675" y="2709672"/>
        <a:ext cx="1167307" cy="294619"/>
      </dsp:txXfrm>
    </dsp:sp>
    <dsp:sp modelId="{BB3FD7AB-0219-49B7-B670-F76BA145397B}">
      <dsp:nvSpPr>
        <dsp:cNvPr id="0" name=""/>
        <dsp:cNvSpPr/>
      </dsp:nvSpPr>
      <dsp:spPr>
        <a:xfrm>
          <a:off x="4977704" y="4014141"/>
          <a:ext cx="2805906" cy="1402953"/>
        </a:xfrm>
        <a:prstGeom prst="roundRect">
          <a:avLst>
            <a:gd name="adj" fmla="val 1000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ese error o dolo fue determinante para el resultado de la votación. </a:t>
          </a:r>
        </a:p>
      </dsp:txBody>
      <dsp:txXfrm>
        <a:off x="5018795" y="4055232"/>
        <a:ext cx="2723724" cy="1320771"/>
      </dsp:txXfrm>
    </dsp:sp>
    <dsp:sp modelId="{71879343-B7EC-4002-BA31-540992741068}">
      <dsp:nvSpPr>
        <dsp:cNvPr id="0" name=""/>
        <dsp:cNvSpPr/>
      </dsp:nvSpPr>
      <dsp:spPr>
        <a:xfrm rot="10800000">
          <a:off x="3333036" y="4470101"/>
          <a:ext cx="1461927" cy="491033"/>
        </a:xfrm>
        <a:prstGeom prst="leftRightArrow">
          <a:avLst>
            <a:gd name="adj1" fmla="val 60000"/>
            <a:gd name="adj2" fmla="val 50000"/>
          </a:avLst>
        </a:prstGeom>
        <a:solidFill>
          <a:schemeClr val="accent1">
            <a:lumMod val="50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s-MX" sz="2200" kern="1200"/>
        </a:p>
      </dsp:txBody>
      <dsp:txXfrm rot="10800000">
        <a:off x="3480346" y="4568308"/>
        <a:ext cx="1167307" cy="294619"/>
      </dsp:txXfrm>
    </dsp:sp>
    <dsp:sp modelId="{D26FA94C-01E8-4889-986F-AEA0276D9914}">
      <dsp:nvSpPr>
        <dsp:cNvPr id="0" name=""/>
        <dsp:cNvSpPr/>
      </dsp:nvSpPr>
      <dsp:spPr>
        <a:xfrm>
          <a:off x="344389" y="4014141"/>
          <a:ext cx="2805906" cy="1402953"/>
        </a:xfrm>
        <a:prstGeom prst="roundRect">
          <a:avLst>
            <a:gd name="adj" fmla="val 1000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Verificar si existió dolo o error en el cómputo de votos. </a:t>
          </a:r>
        </a:p>
      </dsp:txBody>
      <dsp:txXfrm>
        <a:off x="385480" y="4055232"/>
        <a:ext cx="2723724" cy="1320771"/>
      </dsp:txXfrm>
    </dsp:sp>
    <dsp:sp modelId="{87A4BFBF-42C4-496F-A9FF-A579F03084D2}">
      <dsp:nvSpPr>
        <dsp:cNvPr id="0" name=""/>
        <dsp:cNvSpPr/>
      </dsp:nvSpPr>
      <dsp:spPr>
        <a:xfrm rot="18115906">
          <a:off x="2174707" y="2611465"/>
          <a:ext cx="1461927" cy="491033"/>
        </a:xfrm>
        <a:prstGeom prst="leftRightArrow">
          <a:avLst>
            <a:gd name="adj1" fmla="val 60000"/>
            <a:gd name="adj2" fmla="val 50000"/>
          </a:avLst>
        </a:prstGeom>
        <a:solidFill>
          <a:schemeClr val="accent1">
            <a:lumMod val="50000"/>
          </a:schemeClr>
        </a:solidFill>
        <a:ln>
          <a:solidFill>
            <a:schemeClr val="accent1"/>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77900">
            <a:lnSpc>
              <a:spcPct val="90000"/>
            </a:lnSpc>
            <a:spcBef>
              <a:spcPct val="0"/>
            </a:spcBef>
            <a:spcAft>
              <a:spcPct val="35000"/>
            </a:spcAft>
            <a:buNone/>
          </a:pPr>
          <a:endParaRPr lang="es-MX" sz="2200" kern="1200"/>
        </a:p>
      </dsp:txBody>
      <dsp:txXfrm>
        <a:off x="2322017" y="2709672"/>
        <a:ext cx="1167307" cy="294619"/>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222037-5CE0-47C8-88C3-56D6224B5BC2}">
      <dsp:nvSpPr>
        <dsp:cNvPr id="0" name=""/>
        <dsp:cNvSpPr/>
      </dsp:nvSpPr>
      <dsp:spPr>
        <a:xfrm>
          <a:off x="2150133" y="612573"/>
          <a:ext cx="4093813" cy="4093813"/>
        </a:xfrm>
        <a:prstGeom prst="blockArc">
          <a:avLst>
            <a:gd name="adj1" fmla="val 11880000"/>
            <a:gd name="adj2" fmla="val 16200002"/>
            <a:gd name="adj3" fmla="val 4644"/>
          </a:avLst>
        </a:prstGeom>
        <a:gradFill rotWithShape="0">
          <a:gsLst>
            <a:gs pos="0">
              <a:schemeClr val="accent2">
                <a:hueOff val="-1459563"/>
                <a:satOff val="-12734"/>
                <a:lumOff val="-16471"/>
                <a:alphaOff val="0"/>
                <a:tint val="96000"/>
                <a:lumMod val="100000"/>
              </a:schemeClr>
            </a:gs>
            <a:gs pos="78000">
              <a:schemeClr val="accent2">
                <a:hueOff val="-1459563"/>
                <a:satOff val="-12734"/>
                <a:lumOff val="-1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AF08C096-E22E-47B1-BE2C-A8065F2C4D13}">
      <dsp:nvSpPr>
        <dsp:cNvPr id="0" name=""/>
        <dsp:cNvSpPr/>
      </dsp:nvSpPr>
      <dsp:spPr>
        <a:xfrm>
          <a:off x="2147757" y="619839"/>
          <a:ext cx="4093813" cy="4093813"/>
        </a:xfrm>
        <a:prstGeom prst="blockArc">
          <a:avLst>
            <a:gd name="adj1" fmla="val 7636546"/>
            <a:gd name="adj2" fmla="val 11893143"/>
            <a:gd name="adj3" fmla="val 4644"/>
          </a:avLst>
        </a:prstGeom>
        <a:gradFill rotWithShape="0">
          <a:gsLst>
            <a:gs pos="0">
              <a:schemeClr val="accent2">
                <a:hueOff val="-1094672"/>
                <a:satOff val="-9550"/>
                <a:lumOff val="-12353"/>
                <a:alphaOff val="0"/>
                <a:tint val="96000"/>
                <a:lumMod val="100000"/>
              </a:schemeClr>
            </a:gs>
            <a:gs pos="78000">
              <a:schemeClr val="accent2">
                <a:hueOff val="-1094672"/>
                <a:satOff val="-9550"/>
                <a:lumOff val="-123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C05C9388-3F5F-4C31-9A57-52FBBBF237A1}">
      <dsp:nvSpPr>
        <dsp:cNvPr id="0" name=""/>
        <dsp:cNvSpPr/>
      </dsp:nvSpPr>
      <dsp:spPr>
        <a:xfrm>
          <a:off x="2112035" y="593272"/>
          <a:ext cx="4093813" cy="4093813"/>
        </a:xfrm>
        <a:prstGeom prst="blockArc">
          <a:avLst>
            <a:gd name="adj1" fmla="val 3240000"/>
            <a:gd name="adj2" fmla="val 7560000"/>
            <a:gd name="adj3" fmla="val 4644"/>
          </a:avLst>
        </a:prstGeom>
        <a:gradFill rotWithShape="0">
          <a:gsLst>
            <a:gs pos="0">
              <a:schemeClr val="accent2">
                <a:hueOff val="-729781"/>
                <a:satOff val="-6367"/>
                <a:lumOff val="-8236"/>
                <a:alphaOff val="0"/>
                <a:tint val="96000"/>
                <a:lumMod val="100000"/>
              </a:schemeClr>
            </a:gs>
            <a:gs pos="78000">
              <a:schemeClr val="accent2">
                <a:hueOff val="-729781"/>
                <a:satOff val="-6367"/>
                <a:lumOff val="-823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4778AD2-2113-4B47-AC46-03D7009BA49A}">
      <dsp:nvSpPr>
        <dsp:cNvPr id="0" name=""/>
        <dsp:cNvSpPr/>
      </dsp:nvSpPr>
      <dsp:spPr>
        <a:xfrm>
          <a:off x="2138203" y="574580"/>
          <a:ext cx="4093813" cy="4093813"/>
        </a:xfrm>
        <a:prstGeom prst="blockArc">
          <a:avLst>
            <a:gd name="adj1" fmla="val 20588478"/>
            <a:gd name="adj2" fmla="val 3295294"/>
            <a:gd name="adj3" fmla="val 4644"/>
          </a:avLst>
        </a:prstGeom>
        <a:gradFill rotWithShape="0">
          <a:gsLst>
            <a:gs pos="0">
              <a:schemeClr val="accent2">
                <a:hueOff val="-364891"/>
                <a:satOff val="-3184"/>
                <a:lumOff val="-4118"/>
                <a:alphaOff val="0"/>
                <a:tint val="96000"/>
                <a:lumMod val="100000"/>
              </a:schemeClr>
            </a:gs>
            <a:gs pos="78000">
              <a:schemeClr val="accent2">
                <a:hueOff val="-364891"/>
                <a:satOff val="-3184"/>
                <a:lumOff val="-411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2B779DA-274D-46E1-8CF5-7B2CB4E5B1CD}">
      <dsp:nvSpPr>
        <dsp:cNvPr id="0" name=""/>
        <dsp:cNvSpPr/>
      </dsp:nvSpPr>
      <dsp:spPr>
        <a:xfrm>
          <a:off x="2150130" y="612573"/>
          <a:ext cx="4093813" cy="4093813"/>
        </a:xfrm>
        <a:prstGeom prst="blockArc">
          <a:avLst>
            <a:gd name="adj1" fmla="val 16200007"/>
            <a:gd name="adj2" fmla="val 20520007"/>
            <a:gd name="adj3" fmla="val 4644"/>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FC8D021B-BAC9-4347-9A80-BCB343497F7E}">
      <dsp:nvSpPr>
        <dsp:cNvPr id="0" name=""/>
        <dsp:cNvSpPr/>
      </dsp:nvSpPr>
      <dsp:spPr>
        <a:xfrm>
          <a:off x="3254041" y="1716485"/>
          <a:ext cx="1886016" cy="1886016"/>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s-MX" sz="1900" b="1" kern="1200" dirty="0">
              <a:latin typeface="+mn-lt"/>
              <a:cs typeface="Arial" panose="020B0604020202020204" pitchFamily="34" charset="0"/>
            </a:rPr>
            <a:t>Causales de un nuevo escrutinio y cómputo</a:t>
          </a:r>
        </a:p>
      </dsp:txBody>
      <dsp:txXfrm>
        <a:off x="3530242" y="1992686"/>
        <a:ext cx="1333614" cy="1333614"/>
      </dsp:txXfrm>
    </dsp:sp>
    <dsp:sp modelId="{DC5F1374-F6A2-45BD-8CF7-2414132A4978}">
      <dsp:nvSpPr>
        <dsp:cNvPr id="0" name=""/>
        <dsp:cNvSpPr/>
      </dsp:nvSpPr>
      <dsp:spPr>
        <a:xfrm>
          <a:off x="3177336" y="-4"/>
          <a:ext cx="2039409" cy="1320211"/>
        </a:xfrm>
        <a:prstGeom prst="ellipse">
          <a:avLst/>
        </a:prstGeom>
        <a:gradFill rotWithShape="0">
          <a:gsLst>
            <a:gs pos="0">
              <a:schemeClr val="accent2">
                <a:hueOff val="0"/>
                <a:satOff val="0"/>
                <a:lumOff val="0"/>
                <a:alphaOff val="0"/>
                <a:tint val="96000"/>
                <a:lumMod val="100000"/>
              </a:schemeClr>
            </a:gs>
            <a:gs pos="78000">
              <a:schemeClr val="accent2">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mn-lt"/>
              <a:cs typeface="Arial" panose="020B0604020202020204" pitchFamily="34" charset="0"/>
            </a:rPr>
            <a:t>Existan errores o inconsistencias</a:t>
          </a:r>
        </a:p>
      </dsp:txBody>
      <dsp:txXfrm>
        <a:off x="3476001" y="193336"/>
        <a:ext cx="1442079" cy="933531"/>
      </dsp:txXfrm>
    </dsp:sp>
    <dsp:sp modelId="{73B59F73-7FCC-460E-BDF8-6325370266D6}">
      <dsp:nvSpPr>
        <dsp:cNvPr id="0" name=""/>
        <dsp:cNvSpPr/>
      </dsp:nvSpPr>
      <dsp:spPr>
        <a:xfrm>
          <a:off x="5438455" y="1381536"/>
          <a:ext cx="1320211" cy="1320211"/>
        </a:xfrm>
        <a:prstGeom prst="ellipse">
          <a:avLst/>
        </a:prstGeom>
        <a:gradFill rotWithShape="0">
          <a:gsLst>
            <a:gs pos="0">
              <a:schemeClr val="accent2">
                <a:hueOff val="-364891"/>
                <a:satOff val="-3184"/>
                <a:lumOff val="-4118"/>
                <a:alphaOff val="0"/>
                <a:tint val="96000"/>
                <a:lumMod val="100000"/>
              </a:schemeClr>
            </a:gs>
            <a:gs pos="78000">
              <a:schemeClr val="accent2">
                <a:hueOff val="-364891"/>
                <a:satOff val="-3184"/>
                <a:lumOff val="-4118"/>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mn-lt"/>
              <a:cs typeface="Arial" panose="020B0604020202020204" pitchFamily="34" charset="0"/>
            </a:rPr>
            <a:t>El número de votos nulos sea mayor</a:t>
          </a:r>
        </a:p>
      </dsp:txBody>
      <dsp:txXfrm>
        <a:off x="5631795" y="1574876"/>
        <a:ext cx="933531" cy="933531"/>
      </dsp:txXfrm>
    </dsp:sp>
    <dsp:sp modelId="{AC091818-08B9-4E22-914F-432CA5EC7390}">
      <dsp:nvSpPr>
        <dsp:cNvPr id="0" name=""/>
        <dsp:cNvSpPr/>
      </dsp:nvSpPr>
      <dsp:spPr>
        <a:xfrm>
          <a:off x="4330694" y="3601718"/>
          <a:ext cx="2006906" cy="1311986"/>
        </a:xfrm>
        <a:prstGeom prst="ellipse">
          <a:avLst/>
        </a:prstGeom>
        <a:gradFill rotWithShape="0">
          <a:gsLst>
            <a:gs pos="0">
              <a:schemeClr val="accent2">
                <a:hueOff val="-729781"/>
                <a:satOff val="-6367"/>
                <a:lumOff val="-8236"/>
                <a:alphaOff val="0"/>
                <a:tint val="96000"/>
                <a:lumMod val="100000"/>
              </a:schemeClr>
            </a:gs>
            <a:gs pos="78000">
              <a:schemeClr val="accent2">
                <a:hueOff val="-729781"/>
                <a:satOff val="-6367"/>
                <a:lumOff val="-8236"/>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mn-lt"/>
              <a:cs typeface="Arial" panose="020B0604020202020204" pitchFamily="34" charset="0"/>
            </a:rPr>
            <a:t>Todos los votos hayan sido depositados a favor de un mismo partido</a:t>
          </a:r>
        </a:p>
      </dsp:txBody>
      <dsp:txXfrm>
        <a:off x="4624599" y="3793854"/>
        <a:ext cx="1419096" cy="927714"/>
      </dsp:txXfrm>
    </dsp:sp>
    <dsp:sp modelId="{6CB39CB4-5BB1-4646-907B-E02A0A522CC9}">
      <dsp:nvSpPr>
        <dsp:cNvPr id="0" name=""/>
        <dsp:cNvSpPr/>
      </dsp:nvSpPr>
      <dsp:spPr>
        <a:xfrm>
          <a:off x="1990382" y="3520947"/>
          <a:ext cx="1986707" cy="1473527"/>
        </a:xfrm>
        <a:prstGeom prst="ellipse">
          <a:avLst/>
        </a:prstGeom>
        <a:gradFill rotWithShape="0">
          <a:gsLst>
            <a:gs pos="0">
              <a:schemeClr val="accent2">
                <a:hueOff val="-1094672"/>
                <a:satOff val="-9550"/>
                <a:lumOff val="-12353"/>
                <a:alphaOff val="0"/>
                <a:tint val="96000"/>
                <a:lumMod val="100000"/>
              </a:schemeClr>
            </a:gs>
            <a:gs pos="78000">
              <a:schemeClr val="accent2">
                <a:hueOff val="-1094672"/>
                <a:satOff val="-9550"/>
                <a:lumOff val="-12353"/>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mn-lt"/>
              <a:cs typeface="Arial" panose="020B0604020202020204" pitchFamily="34" charset="0"/>
            </a:rPr>
            <a:t>Cuando la votación sea igual o menor al 1 %o entre PP o  CI del 1 y 2 lugar.</a:t>
          </a:r>
        </a:p>
      </dsp:txBody>
      <dsp:txXfrm>
        <a:off x="2281329" y="3736740"/>
        <a:ext cx="1404813" cy="1041941"/>
      </dsp:txXfrm>
    </dsp:sp>
    <dsp:sp modelId="{30CB0902-6D11-43D1-A8CB-126014D4C1CF}">
      <dsp:nvSpPr>
        <dsp:cNvPr id="0" name=""/>
        <dsp:cNvSpPr/>
      </dsp:nvSpPr>
      <dsp:spPr>
        <a:xfrm>
          <a:off x="1518296" y="1246250"/>
          <a:ext cx="1554443" cy="1590775"/>
        </a:xfrm>
        <a:prstGeom prst="ellipse">
          <a:avLst/>
        </a:prstGeom>
        <a:gradFill rotWithShape="0">
          <a:gsLst>
            <a:gs pos="0">
              <a:schemeClr val="accent2">
                <a:hueOff val="-1459563"/>
                <a:satOff val="-12734"/>
                <a:lumOff val="-16471"/>
                <a:alphaOff val="0"/>
                <a:tint val="96000"/>
                <a:lumMod val="100000"/>
              </a:schemeClr>
            </a:gs>
            <a:gs pos="78000">
              <a:schemeClr val="accent2">
                <a:hueOff val="-1459563"/>
                <a:satOff val="-12734"/>
                <a:lumOff val="-16471"/>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MX" sz="1400" b="1" kern="1200" dirty="0">
              <a:latin typeface="+mn-lt"/>
              <a:cs typeface="Arial" panose="020B0604020202020204" pitchFamily="34" charset="0"/>
            </a:rPr>
            <a:t>El paquete electoral presente muestras de alteración</a:t>
          </a:r>
        </a:p>
      </dsp:txBody>
      <dsp:txXfrm>
        <a:off x="1745939" y="1479214"/>
        <a:ext cx="1099157" cy="1124847"/>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35169D-A9C3-47BB-B9D9-BBC140DF0406}">
      <dsp:nvSpPr>
        <dsp:cNvPr id="0" name=""/>
        <dsp:cNvSpPr/>
      </dsp:nvSpPr>
      <dsp:spPr>
        <a:xfrm>
          <a:off x="940" y="771"/>
          <a:ext cx="8196442" cy="1709983"/>
        </a:xfrm>
        <a:prstGeom prst="roundRect">
          <a:avLst>
            <a:gd name="adj" fmla="val 10000"/>
          </a:avLst>
        </a:prstGeom>
        <a:solidFill>
          <a:schemeClr val="accent1">
            <a:lumMod val="5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ES" sz="1800" b="1" kern="1200" dirty="0">
              <a:latin typeface="+mn-lt"/>
              <a:cs typeface="Arial" panose="020B0604020202020204" pitchFamily="34" charset="0"/>
            </a:rPr>
            <a:t>Cuando exista diferencia menor a 1% entre PP o CI 1er. y 2º. lugar, antes o después del cómputo y petición expresa del representante del segundo candidato se deberá realizar el recuento de votos del total de casillas</a:t>
          </a:r>
        </a:p>
      </dsp:txBody>
      <dsp:txXfrm>
        <a:off x="51024" y="50855"/>
        <a:ext cx="8096274" cy="1609815"/>
      </dsp:txXfrm>
    </dsp:sp>
    <dsp:sp modelId="{95105A19-33D5-4DC4-9FC2-E8CE7EDDD81E}">
      <dsp:nvSpPr>
        <dsp:cNvPr id="0" name=""/>
        <dsp:cNvSpPr/>
      </dsp:nvSpPr>
      <dsp:spPr>
        <a:xfrm>
          <a:off x="940" y="1855570"/>
          <a:ext cx="5354170" cy="1709983"/>
        </a:xfrm>
        <a:prstGeom prst="roundRect">
          <a:avLst>
            <a:gd name="adj" fmla="val 10000"/>
          </a:avLst>
        </a:prstGeom>
        <a:solidFill>
          <a:schemeClr val="accent1">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b="1" kern="1200" dirty="0">
              <a:latin typeface="+mn-lt"/>
              <a:cs typeface="Arial" panose="020B0604020202020204" pitchFamily="34" charset="0"/>
            </a:rPr>
            <a:t>Se conformarán grupos de trabajo y se dividirá equitativamente el total de paquetes para realizar el nuevo recuento </a:t>
          </a:r>
        </a:p>
      </dsp:txBody>
      <dsp:txXfrm>
        <a:off x="51024" y="1905654"/>
        <a:ext cx="5254002" cy="1609815"/>
      </dsp:txXfrm>
    </dsp:sp>
    <dsp:sp modelId="{CE8B024B-9083-4675-92D6-C5CB3CF2486A}">
      <dsp:nvSpPr>
        <dsp:cNvPr id="0" name=""/>
        <dsp:cNvSpPr/>
      </dsp:nvSpPr>
      <dsp:spPr>
        <a:xfrm>
          <a:off x="940" y="3710370"/>
          <a:ext cx="2622022" cy="1709983"/>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b="1" kern="1200" dirty="0">
              <a:latin typeface="+mn-lt"/>
              <a:cs typeface="Arial" panose="020B0604020202020204" pitchFamily="34" charset="0"/>
            </a:rPr>
            <a:t>Se trabajará de forma simultánea al cómputo de las demás elecciones</a:t>
          </a:r>
        </a:p>
      </dsp:txBody>
      <dsp:txXfrm>
        <a:off x="51024" y="3760454"/>
        <a:ext cx="2521854" cy="1609815"/>
      </dsp:txXfrm>
    </dsp:sp>
    <dsp:sp modelId="{EC44028E-947D-442B-9BE4-381BDB865C47}">
      <dsp:nvSpPr>
        <dsp:cNvPr id="0" name=""/>
        <dsp:cNvSpPr/>
      </dsp:nvSpPr>
      <dsp:spPr>
        <a:xfrm>
          <a:off x="2733088" y="3710370"/>
          <a:ext cx="2622022" cy="1709983"/>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b="1" kern="1200" dirty="0">
              <a:latin typeface="+mn-lt"/>
              <a:cs typeface="Arial" panose="020B0604020202020204" pitchFamily="34" charset="0"/>
            </a:rPr>
            <a:t>El presidente del grupo de trabajo levantará acta circunstanciada con el resultado del recuento de cada casilla</a:t>
          </a:r>
        </a:p>
      </dsp:txBody>
      <dsp:txXfrm>
        <a:off x="2783172" y="3760454"/>
        <a:ext cx="2521854" cy="1609815"/>
      </dsp:txXfrm>
    </dsp:sp>
    <dsp:sp modelId="{82678600-4521-4C20-9DE2-7C2D58A86A22}">
      <dsp:nvSpPr>
        <dsp:cNvPr id="0" name=""/>
        <dsp:cNvSpPr/>
      </dsp:nvSpPr>
      <dsp:spPr>
        <a:xfrm>
          <a:off x="5575360" y="1855570"/>
          <a:ext cx="2622022" cy="1709983"/>
        </a:xfrm>
        <a:prstGeom prst="roundRect">
          <a:avLst>
            <a:gd name="adj" fmla="val 10000"/>
          </a:avLst>
        </a:prstGeom>
        <a:solidFill>
          <a:schemeClr val="accent1">
            <a:lumMod val="75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b="1" kern="1200" dirty="0">
              <a:latin typeface="+mn-lt"/>
              <a:cs typeface="Arial" panose="020B0604020202020204" pitchFamily="34" charset="0"/>
            </a:rPr>
            <a:t>Por cada grupo de trabajo los partidos acreditarán un representante y un suplente</a:t>
          </a:r>
        </a:p>
      </dsp:txBody>
      <dsp:txXfrm>
        <a:off x="5625444" y="1905654"/>
        <a:ext cx="2521854" cy="1609815"/>
      </dsp:txXfrm>
    </dsp:sp>
    <dsp:sp modelId="{A80D7F8C-DE90-4003-B610-4C080B1F0FB9}">
      <dsp:nvSpPr>
        <dsp:cNvPr id="0" name=""/>
        <dsp:cNvSpPr/>
      </dsp:nvSpPr>
      <dsp:spPr>
        <a:xfrm>
          <a:off x="5575360" y="3710370"/>
          <a:ext cx="2622022" cy="1709983"/>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ES" sz="1600" b="1" kern="1200" dirty="0">
              <a:latin typeface="+mn-lt"/>
              <a:cs typeface="Arial" panose="020B0604020202020204" pitchFamily="34" charset="0"/>
            </a:rPr>
            <a:t>No se podrá solicitar ante el Tribunal, el recuento de las casillas que ya hayan sido re contabilizadas</a:t>
          </a:r>
        </a:p>
      </dsp:txBody>
      <dsp:txXfrm>
        <a:off x="5625444" y="3760454"/>
        <a:ext cx="2521854" cy="1609815"/>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D3BAF-BA77-4F1F-822E-BE9AB18FB905}">
      <dsp:nvSpPr>
        <dsp:cNvPr id="0" name=""/>
        <dsp:cNvSpPr/>
      </dsp:nvSpPr>
      <dsp:spPr>
        <a:xfrm>
          <a:off x="1360087" y="524"/>
          <a:ext cx="3090246" cy="1716803"/>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Causales específicas</a:t>
          </a:r>
        </a:p>
      </dsp:txBody>
      <dsp:txXfrm>
        <a:off x="1410370" y="50807"/>
        <a:ext cx="2989680" cy="1616237"/>
      </dsp:txXfrm>
    </dsp:sp>
    <dsp:sp modelId="{B9CDDA2F-8EE6-4D33-8537-3D022E051109}">
      <dsp:nvSpPr>
        <dsp:cNvPr id="0" name=""/>
        <dsp:cNvSpPr/>
      </dsp:nvSpPr>
      <dsp:spPr>
        <a:xfrm rot="5400000">
          <a:off x="2583310" y="1760247"/>
          <a:ext cx="643801" cy="772561"/>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endParaRPr lang="es-MX" sz="3300" kern="1200"/>
        </a:p>
      </dsp:txBody>
      <dsp:txXfrm rot="-5400000">
        <a:off x="2673442" y="1824627"/>
        <a:ext cx="463537" cy="450661"/>
      </dsp:txXfrm>
    </dsp:sp>
    <dsp:sp modelId="{B9F56BB5-39C8-4B90-B693-FF8AE20F4EF1}">
      <dsp:nvSpPr>
        <dsp:cNvPr id="0" name=""/>
        <dsp:cNvSpPr/>
      </dsp:nvSpPr>
      <dsp:spPr>
        <a:xfrm>
          <a:off x="1360087" y="2575729"/>
          <a:ext cx="3090246" cy="1716803"/>
        </a:xfrm>
        <a:prstGeom prst="roundRect">
          <a:avLst>
            <a:gd name="adj" fmla="val 10000"/>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Aquellas que están expresamente señaladas en la LGSMIME art. 75 incisos a al j.  </a:t>
          </a:r>
        </a:p>
      </dsp:txBody>
      <dsp:txXfrm>
        <a:off x="1410370" y="2626012"/>
        <a:ext cx="2989680" cy="1616237"/>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D3BAF-BA77-4F1F-822E-BE9AB18FB905}">
      <dsp:nvSpPr>
        <dsp:cNvPr id="0" name=""/>
        <dsp:cNvSpPr/>
      </dsp:nvSpPr>
      <dsp:spPr>
        <a:xfrm>
          <a:off x="1360087" y="524"/>
          <a:ext cx="3090246" cy="1716803"/>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Causal genérica</a:t>
          </a:r>
        </a:p>
      </dsp:txBody>
      <dsp:txXfrm>
        <a:off x="1410370" y="50807"/>
        <a:ext cx="2989680" cy="1616237"/>
      </dsp:txXfrm>
    </dsp:sp>
    <dsp:sp modelId="{B9CDDA2F-8EE6-4D33-8537-3D022E051109}">
      <dsp:nvSpPr>
        <dsp:cNvPr id="0" name=""/>
        <dsp:cNvSpPr/>
      </dsp:nvSpPr>
      <dsp:spPr>
        <a:xfrm rot="5400000">
          <a:off x="2583310" y="1760247"/>
          <a:ext cx="643801" cy="772561"/>
        </a:xfrm>
        <a:prstGeom prst="rightArrow">
          <a:avLst>
            <a:gd name="adj1" fmla="val 60000"/>
            <a:gd name="adj2" fmla="val 50000"/>
          </a:avLst>
        </a:prstGeom>
        <a:solidFill>
          <a:schemeClr val="accent1">
            <a:lumMod val="50000"/>
          </a:schemeClr>
        </a:solidFill>
        <a:ln>
          <a:solidFill>
            <a:schemeClr val="accent1">
              <a:lumMod val="50000"/>
            </a:schemeClr>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466850">
            <a:lnSpc>
              <a:spcPct val="90000"/>
            </a:lnSpc>
            <a:spcBef>
              <a:spcPct val="0"/>
            </a:spcBef>
            <a:spcAft>
              <a:spcPct val="35000"/>
            </a:spcAft>
            <a:buNone/>
          </a:pPr>
          <a:endParaRPr lang="es-MX" sz="3300" kern="1200"/>
        </a:p>
      </dsp:txBody>
      <dsp:txXfrm rot="-5400000">
        <a:off x="2673442" y="1824627"/>
        <a:ext cx="463537" cy="450661"/>
      </dsp:txXfrm>
    </dsp:sp>
    <dsp:sp modelId="{B9F56BB5-39C8-4B90-B693-FF8AE20F4EF1}">
      <dsp:nvSpPr>
        <dsp:cNvPr id="0" name=""/>
        <dsp:cNvSpPr/>
      </dsp:nvSpPr>
      <dsp:spPr>
        <a:xfrm>
          <a:off x="1360087" y="2575729"/>
          <a:ext cx="3090246" cy="1716803"/>
        </a:xfrm>
        <a:prstGeom prst="roundRect">
          <a:avLst>
            <a:gd name="adj" fmla="val 10000"/>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Aquellas que no están señaladas en la Ley, pero afectan el resultado de la elección. Por ejemplo: que falte un número importante de boletas en la urna, o que 2 funcionarios de casilla se hayan ausentado de la casilla 2hrs durante la jornada electoral. </a:t>
          </a:r>
        </a:p>
      </dsp:txBody>
      <dsp:txXfrm>
        <a:off x="1410370" y="2626012"/>
        <a:ext cx="2989680" cy="1616237"/>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83B51-754F-4A6D-8E03-957D29B34DF3}">
      <dsp:nvSpPr>
        <dsp:cNvPr id="0" name=""/>
        <dsp:cNvSpPr/>
      </dsp:nvSpPr>
      <dsp:spPr>
        <a:xfrm>
          <a:off x="4061466" y="1902516"/>
          <a:ext cx="2901890" cy="475380"/>
        </a:xfrm>
        <a:custGeom>
          <a:avLst/>
          <a:gdLst/>
          <a:ahLst/>
          <a:cxnLst/>
          <a:rect l="0" t="0" r="0" b="0"/>
          <a:pathLst>
            <a:path>
              <a:moveTo>
                <a:pt x="0" y="0"/>
              </a:moveTo>
              <a:lnTo>
                <a:pt x="0" y="231339"/>
              </a:lnTo>
              <a:lnTo>
                <a:pt x="2901890" y="231339"/>
              </a:lnTo>
              <a:lnTo>
                <a:pt x="2901890" y="475380"/>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7875289C-A038-4A47-A931-03BA7A5BDE69}">
      <dsp:nvSpPr>
        <dsp:cNvPr id="0" name=""/>
        <dsp:cNvSpPr/>
      </dsp:nvSpPr>
      <dsp:spPr>
        <a:xfrm>
          <a:off x="4015746" y="1902516"/>
          <a:ext cx="91440" cy="488081"/>
        </a:xfrm>
        <a:custGeom>
          <a:avLst/>
          <a:gdLst/>
          <a:ahLst/>
          <a:cxnLst/>
          <a:rect l="0" t="0" r="0" b="0"/>
          <a:pathLst>
            <a:path>
              <a:moveTo>
                <a:pt x="45720" y="0"/>
              </a:moveTo>
              <a:lnTo>
                <a:pt x="45720" y="244040"/>
              </a:lnTo>
              <a:lnTo>
                <a:pt x="132796" y="244040"/>
              </a:lnTo>
              <a:lnTo>
                <a:pt x="132796" y="488081"/>
              </a:lnTo>
            </a:path>
          </a:pathLst>
        </a:custGeom>
        <a:noFill/>
        <a:ln w="19050" cap="rnd" cmpd="sng" algn="ctr">
          <a:solidFill>
            <a:schemeClr val="bg1"/>
          </a:solidFill>
          <a:prstDash val="solid"/>
        </a:ln>
        <a:effectLst/>
      </dsp:spPr>
      <dsp:style>
        <a:lnRef idx="2">
          <a:scrgbClr r="0" g="0" b="0"/>
        </a:lnRef>
        <a:fillRef idx="0">
          <a:scrgbClr r="0" g="0" b="0"/>
        </a:fillRef>
        <a:effectRef idx="0">
          <a:scrgbClr r="0" g="0" b="0"/>
        </a:effectRef>
        <a:fontRef idx="minor"/>
      </dsp:style>
    </dsp:sp>
    <dsp:sp modelId="{4AA64932-C925-4FF7-A01B-7CA9647AFA58}">
      <dsp:nvSpPr>
        <dsp:cNvPr id="0" name=""/>
        <dsp:cNvSpPr/>
      </dsp:nvSpPr>
      <dsp:spPr>
        <a:xfrm>
          <a:off x="1249185" y="1902516"/>
          <a:ext cx="2812281" cy="488081"/>
        </a:xfrm>
        <a:custGeom>
          <a:avLst/>
          <a:gdLst/>
          <a:ahLst/>
          <a:cxnLst/>
          <a:rect l="0" t="0" r="0" b="0"/>
          <a:pathLst>
            <a:path>
              <a:moveTo>
                <a:pt x="2812281" y="0"/>
              </a:moveTo>
              <a:lnTo>
                <a:pt x="2812281" y="244040"/>
              </a:lnTo>
              <a:lnTo>
                <a:pt x="0" y="244040"/>
              </a:lnTo>
              <a:lnTo>
                <a:pt x="0" y="488081"/>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EBDE8C22-A6F6-458D-9EC3-6BF3848EC62D}">
      <dsp:nvSpPr>
        <dsp:cNvPr id="0" name=""/>
        <dsp:cNvSpPr/>
      </dsp:nvSpPr>
      <dsp:spPr>
        <a:xfrm>
          <a:off x="2899367" y="1340978"/>
          <a:ext cx="2324199" cy="561538"/>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Causas de Nulidad</a:t>
          </a:r>
        </a:p>
      </dsp:txBody>
      <dsp:txXfrm>
        <a:off x="2899367" y="1340978"/>
        <a:ext cx="2324199" cy="561538"/>
      </dsp:txXfrm>
    </dsp:sp>
    <dsp:sp modelId="{8B13AD73-FAE4-4876-8C03-BC4660386513}">
      <dsp:nvSpPr>
        <dsp:cNvPr id="0" name=""/>
        <dsp:cNvSpPr/>
      </dsp:nvSpPr>
      <dsp:spPr>
        <a:xfrm>
          <a:off x="9" y="2390598"/>
          <a:ext cx="2498351" cy="1656654"/>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Cuando alguna (s) de las causales señaladas en el art. 75 LGSMIME se acrediten en por lo menos 20% de las casillas en el distrito (y no hayan sido corregidas en el recuento de votos). </a:t>
          </a:r>
        </a:p>
      </dsp:txBody>
      <dsp:txXfrm>
        <a:off x="9" y="2390598"/>
        <a:ext cx="2498351" cy="1656654"/>
      </dsp:txXfrm>
    </dsp:sp>
    <dsp:sp modelId="{EE594D53-BD2D-407F-AB81-DBDF28A33F4D}">
      <dsp:nvSpPr>
        <dsp:cNvPr id="0" name=""/>
        <dsp:cNvSpPr/>
      </dsp:nvSpPr>
      <dsp:spPr>
        <a:xfrm>
          <a:off x="2986443" y="2390598"/>
          <a:ext cx="2324199" cy="1646590"/>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Cuando no se instalen el 20% o más de las casillas en el distrito y consecuentemente la votación no hubiera sido recibida.</a:t>
          </a:r>
          <a:r>
            <a:rPr lang="es-MX" sz="1600" kern="1200" dirty="0">
              <a:solidFill>
                <a:schemeClr val="tx1"/>
              </a:solidFill>
              <a:latin typeface="+mn-lt"/>
              <a:cs typeface="Arial" panose="020B0604020202020204" pitchFamily="34" charset="0"/>
            </a:rPr>
            <a:t> </a:t>
          </a:r>
        </a:p>
      </dsp:txBody>
      <dsp:txXfrm>
        <a:off x="2986443" y="2390598"/>
        <a:ext cx="2324199" cy="1646590"/>
      </dsp:txXfrm>
    </dsp:sp>
    <dsp:sp modelId="{0E9A5287-8BF4-4E59-A619-790034E29A3C}">
      <dsp:nvSpPr>
        <dsp:cNvPr id="0" name=""/>
        <dsp:cNvSpPr/>
      </dsp:nvSpPr>
      <dsp:spPr>
        <a:xfrm>
          <a:off x="5801257" y="2377896"/>
          <a:ext cx="2324199" cy="1712493"/>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Cuando los 2 integrantes de la fórmula de candidatos que hubieran obtenido constancia de mayoría sean inelegibles.  </a:t>
          </a:r>
        </a:p>
      </dsp:txBody>
      <dsp:txXfrm>
        <a:off x="5801257" y="2377896"/>
        <a:ext cx="2324199" cy="1712493"/>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EC1E71C-7AD2-4550-8B91-A880AAF90E75}">
      <dsp:nvSpPr>
        <dsp:cNvPr id="0" name=""/>
        <dsp:cNvSpPr/>
      </dsp:nvSpPr>
      <dsp:spPr>
        <a:xfrm>
          <a:off x="4128248" y="2265797"/>
          <a:ext cx="1608478" cy="1608478"/>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Causales de Nulidad</a:t>
          </a:r>
        </a:p>
      </dsp:txBody>
      <dsp:txXfrm>
        <a:off x="4206767" y="2344316"/>
        <a:ext cx="1451440" cy="1451440"/>
      </dsp:txXfrm>
    </dsp:sp>
    <dsp:sp modelId="{A9D94EF7-F43A-438E-B7ED-688EA9A617E8}">
      <dsp:nvSpPr>
        <dsp:cNvPr id="0" name=""/>
        <dsp:cNvSpPr/>
      </dsp:nvSpPr>
      <dsp:spPr>
        <a:xfrm rot="16155534">
          <a:off x="4607906" y="1955657"/>
          <a:ext cx="620332" cy="0"/>
        </a:xfrm>
        <a:custGeom>
          <a:avLst/>
          <a:gdLst/>
          <a:ahLst/>
          <a:cxnLst/>
          <a:rect l="0" t="0" r="0" b="0"/>
          <a:pathLst>
            <a:path>
              <a:moveTo>
                <a:pt x="0" y="0"/>
              </a:moveTo>
              <a:lnTo>
                <a:pt x="620332" y="0"/>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B7100635-9CA4-41C4-AF28-8037324E994C}">
      <dsp:nvSpPr>
        <dsp:cNvPr id="0" name=""/>
        <dsp:cNvSpPr/>
      </dsp:nvSpPr>
      <dsp:spPr>
        <a:xfrm>
          <a:off x="2563965" y="567836"/>
          <a:ext cx="4686251" cy="1077680"/>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Cuando alguna (s) de las causales previstas en el art. 75 LGSMIME se acreditan en por lo menos 20% de las casillas del distrito (y no hayan sido corregidas en el recuento de votos). </a:t>
          </a:r>
        </a:p>
      </dsp:txBody>
      <dsp:txXfrm>
        <a:off x="2616573" y="620444"/>
        <a:ext cx="4581035" cy="972464"/>
      </dsp:txXfrm>
    </dsp:sp>
    <dsp:sp modelId="{D2140DA1-923D-40AB-ADDC-906484F37292}">
      <dsp:nvSpPr>
        <dsp:cNvPr id="0" name=""/>
        <dsp:cNvSpPr/>
      </dsp:nvSpPr>
      <dsp:spPr>
        <a:xfrm rot="1663936">
          <a:off x="5666420" y="3777670"/>
          <a:ext cx="1224136" cy="0"/>
        </a:xfrm>
        <a:custGeom>
          <a:avLst/>
          <a:gdLst/>
          <a:ahLst/>
          <a:cxnLst/>
          <a:rect l="0" t="0" r="0" b="0"/>
          <a:pathLst>
            <a:path>
              <a:moveTo>
                <a:pt x="0" y="0"/>
              </a:moveTo>
              <a:lnTo>
                <a:pt x="1224136" y="0"/>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987B25C2-7950-473D-952E-183042780C35}">
      <dsp:nvSpPr>
        <dsp:cNvPr id="0" name=""/>
        <dsp:cNvSpPr/>
      </dsp:nvSpPr>
      <dsp:spPr>
        <a:xfrm>
          <a:off x="5782979" y="4062490"/>
          <a:ext cx="4124413" cy="1077680"/>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Cuando no se instale el 20% o más de las casillas en el distrito y consecuentemente la votación no hubiere sido recibida. </a:t>
          </a:r>
        </a:p>
      </dsp:txBody>
      <dsp:txXfrm>
        <a:off x="5835587" y="4115098"/>
        <a:ext cx="4019197" cy="972464"/>
      </dsp:txXfrm>
    </dsp:sp>
    <dsp:sp modelId="{85BFA527-B8CE-48F5-A33E-E4F72F129AC5}">
      <dsp:nvSpPr>
        <dsp:cNvPr id="0" name=""/>
        <dsp:cNvSpPr/>
      </dsp:nvSpPr>
      <dsp:spPr>
        <a:xfrm rot="9083860">
          <a:off x="2976273" y="3802225"/>
          <a:ext cx="1226834" cy="0"/>
        </a:xfrm>
        <a:custGeom>
          <a:avLst/>
          <a:gdLst/>
          <a:ahLst/>
          <a:cxnLst/>
          <a:rect l="0" t="0" r="0" b="0"/>
          <a:pathLst>
            <a:path>
              <a:moveTo>
                <a:pt x="0" y="0"/>
              </a:moveTo>
              <a:lnTo>
                <a:pt x="1226834" y="0"/>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30C07102-B2F5-4081-9F18-F60C4CCC7E14}">
      <dsp:nvSpPr>
        <dsp:cNvPr id="0" name=""/>
        <dsp:cNvSpPr/>
      </dsp:nvSpPr>
      <dsp:spPr>
        <a:xfrm>
          <a:off x="110490" y="4095884"/>
          <a:ext cx="3904868" cy="1077680"/>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640" tIns="40640" rIns="40640" bIns="4064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Cuando los 2 integrantes de las formulas de los candidatos que hubieren obtenido la constancia de mayoría sean inelegibles. </a:t>
          </a:r>
        </a:p>
      </dsp:txBody>
      <dsp:txXfrm>
        <a:off x="163098" y="4148492"/>
        <a:ext cx="3799652" cy="97246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2ADFBB0-0D97-4584-A102-17AC2E7EBBA9}">
      <dsp:nvSpPr>
        <dsp:cNvPr id="0" name=""/>
        <dsp:cNvSpPr/>
      </dsp:nvSpPr>
      <dsp:spPr>
        <a:xfrm>
          <a:off x="2965960" y="-154333"/>
          <a:ext cx="2210667" cy="1531664"/>
        </a:xfrm>
        <a:prstGeom prst="roundRect">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solidFill>
                <a:schemeClr val="tx1"/>
              </a:solidFill>
              <a:latin typeface="+mn-lt"/>
              <a:cs typeface="Arial" panose="020B0604020202020204" pitchFamily="34" charset="0"/>
            </a:rPr>
            <a:t>Fácil y libre acceso para los electores*</a:t>
          </a:r>
          <a:endParaRPr lang="es-MX" sz="1300" kern="1200" dirty="0">
            <a:latin typeface="+mn-lt"/>
            <a:cs typeface="Arial" panose="020B0604020202020204" pitchFamily="34" charset="0"/>
          </a:endParaRPr>
        </a:p>
      </dsp:txBody>
      <dsp:txXfrm>
        <a:off x="3040730" y="-79563"/>
        <a:ext cx="2061127" cy="1382124"/>
      </dsp:txXfrm>
    </dsp:sp>
    <dsp:sp modelId="{DF237A8A-921C-45F6-883B-1ABEB01A87BD}">
      <dsp:nvSpPr>
        <dsp:cNvPr id="0" name=""/>
        <dsp:cNvSpPr/>
      </dsp:nvSpPr>
      <dsp:spPr>
        <a:xfrm>
          <a:off x="1883693" y="666573"/>
          <a:ext cx="4385855" cy="4385855"/>
        </a:xfrm>
        <a:custGeom>
          <a:avLst/>
          <a:gdLst/>
          <a:ahLst/>
          <a:cxnLst/>
          <a:rect l="0" t="0" r="0" b="0"/>
          <a:pathLst>
            <a:path>
              <a:moveTo>
                <a:pt x="3300787" y="300421"/>
              </a:moveTo>
              <a:arcTo wR="2192927" hR="2192927" stAng="18020664" swAng="1406609"/>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A25D46-121F-4AC8-92A4-046400910339}">
      <dsp:nvSpPr>
        <dsp:cNvPr id="0" name=""/>
        <dsp:cNvSpPr/>
      </dsp:nvSpPr>
      <dsp:spPr>
        <a:xfrm>
          <a:off x="5032067" y="1571314"/>
          <a:ext cx="2227941" cy="1450815"/>
        </a:xfrm>
        <a:prstGeom prst="roundRect">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solidFill>
                <a:schemeClr val="tx1"/>
              </a:solidFill>
              <a:latin typeface="+mn-lt"/>
              <a:cs typeface="Arial" panose="020B0604020202020204" pitchFamily="34" charset="0"/>
            </a:rPr>
            <a:t>No ser casas habitadas por servidores públicos de confianza, federales, estatales o municipales ni por candidatos registrados en la elección de que se trate.</a:t>
          </a:r>
          <a:endParaRPr lang="es-MX" sz="1300" kern="1200" dirty="0">
            <a:latin typeface="+mn-lt"/>
            <a:cs typeface="Arial" panose="020B0604020202020204" pitchFamily="34" charset="0"/>
          </a:endParaRPr>
        </a:p>
      </dsp:txBody>
      <dsp:txXfrm>
        <a:off x="5102890" y="1642137"/>
        <a:ext cx="2086295" cy="1309169"/>
      </dsp:txXfrm>
    </dsp:sp>
    <dsp:sp modelId="{7D57E7EE-9891-4AD9-970B-EE60A38FE9AF}">
      <dsp:nvSpPr>
        <dsp:cNvPr id="0" name=""/>
        <dsp:cNvSpPr/>
      </dsp:nvSpPr>
      <dsp:spPr>
        <a:xfrm>
          <a:off x="1805646" y="559502"/>
          <a:ext cx="4385855" cy="4385855"/>
        </a:xfrm>
        <a:custGeom>
          <a:avLst/>
          <a:gdLst/>
          <a:ahLst/>
          <a:cxnLst/>
          <a:rect l="0" t="0" r="0" b="0"/>
          <a:pathLst>
            <a:path>
              <a:moveTo>
                <a:pt x="4368267" y="2470101"/>
              </a:moveTo>
              <a:arcTo wR="2192927" hR="2192927" stAng="435678" swAng="1163096"/>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122322C-973F-4FED-8F3F-BD4A6F3E6BD7}">
      <dsp:nvSpPr>
        <dsp:cNvPr id="0" name=""/>
        <dsp:cNvSpPr/>
      </dsp:nvSpPr>
      <dsp:spPr>
        <a:xfrm>
          <a:off x="4193392" y="3742641"/>
          <a:ext cx="2195703" cy="1553254"/>
        </a:xfrm>
        <a:prstGeom prst="roundRect">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solidFill>
                <a:schemeClr val="tx1"/>
              </a:solidFill>
              <a:latin typeface="+mn-lt"/>
              <a:cs typeface="Arial" panose="020B0604020202020204" pitchFamily="34" charset="0"/>
            </a:rPr>
            <a:t>No ser locales ocupados por cantinas, centros de vicio o similares</a:t>
          </a:r>
          <a:endParaRPr lang="es-MX" sz="1300" kern="1200" dirty="0">
            <a:latin typeface="+mn-lt"/>
            <a:cs typeface="Arial" panose="020B0604020202020204" pitchFamily="34" charset="0"/>
          </a:endParaRPr>
        </a:p>
      </dsp:txBody>
      <dsp:txXfrm>
        <a:off x="4269216" y="3818465"/>
        <a:ext cx="2044055" cy="1401606"/>
      </dsp:txXfrm>
    </dsp:sp>
    <dsp:sp modelId="{89859831-CA32-4262-BC06-26C538FD89BF}">
      <dsp:nvSpPr>
        <dsp:cNvPr id="0" name=""/>
        <dsp:cNvSpPr/>
      </dsp:nvSpPr>
      <dsp:spPr>
        <a:xfrm>
          <a:off x="1809345" y="552226"/>
          <a:ext cx="4385855" cy="4385855"/>
        </a:xfrm>
        <a:custGeom>
          <a:avLst/>
          <a:gdLst/>
          <a:ahLst/>
          <a:cxnLst/>
          <a:rect l="0" t="0" r="0" b="0"/>
          <a:pathLst>
            <a:path>
              <a:moveTo>
                <a:pt x="2380282" y="4377837"/>
              </a:moveTo>
              <a:arcTo wR="2192927" hR="2192927" stAng="5105935" swAng="581176"/>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485F066-BE26-4951-B5CA-36F27C06D8AB}">
      <dsp:nvSpPr>
        <dsp:cNvPr id="0" name=""/>
        <dsp:cNvSpPr/>
      </dsp:nvSpPr>
      <dsp:spPr>
        <a:xfrm>
          <a:off x="1611031" y="3685248"/>
          <a:ext cx="2204543" cy="1668041"/>
        </a:xfrm>
        <a:prstGeom prst="roundRect">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solidFill>
                <a:schemeClr val="tx1"/>
              </a:solidFill>
              <a:latin typeface="+mn-lt"/>
              <a:cs typeface="Arial" panose="020B0604020202020204" pitchFamily="34" charset="0"/>
            </a:rPr>
            <a:t>No ser establecimientos fabriles, templos o locales destinados al culto o locales de partidos políticos.</a:t>
          </a:r>
          <a:endParaRPr lang="es-MX" sz="1300" kern="1200" dirty="0">
            <a:latin typeface="+mn-lt"/>
            <a:cs typeface="Arial" panose="020B0604020202020204" pitchFamily="34" charset="0"/>
          </a:endParaRPr>
        </a:p>
      </dsp:txBody>
      <dsp:txXfrm>
        <a:off x="1692458" y="3766675"/>
        <a:ext cx="2041689" cy="1505187"/>
      </dsp:txXfrm>
    </dsp:sp>
    <dsp:sp modelId="{FA5292B3-E370-4210-9083-9462739E3C04}">
      <dsp:nvSpPr>
        <dsp:cNvPr id="0" name=""/>
        <dsp:cNvSpPr/>
      </dsp:nvSpPr>
      <dsp:spPr>
        <a:xfrm>
          <a:off x="1948060" y="931165"/>
          <a:ext cx="4385855" cy="4385855"/>
        </a:xfrm>
        <a:custGeom>
          <a:avLst/>
          <a:gdLst/>
          <a:ahLst/>
          <a:cxnLst/>
          <a:rect l="0" t="0" r="0" b="0"/>
          <a:pathLst>
            <a:path>
              <a:moveTo>
                <a:pt x="71372" y="2747847"/>
              </a:moveTo>
              <a:arcTo wR="2192927" hR="2192927" stAng="9920517" swAng="994300"/>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9335273-C64B-463E-9E2A-BC4CE1C480F4}">
      <dsp:nvSpPr>
        <dsp:cNvPr id="0" name=""/>
        <dsp:cNvSpPr/>
      </dsp:nvSpPr>
      <dsp:spPr>
        <a:xfrm>
          <a:off x="854348" y="1563395"/>
          <a:ext cx="2241859" cy="1481025"/>
        </a:xfrm>
        <a:prstGeom prst="roundRect">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solidFill>
                <a:schemeClr val="tx1"/>
              </a:solidFill>
              <a:latin typeface="+mn-lt"/>
              <a:cs typeface="Arial" panose="020B0604020202020204" pitchFamily="34" charset="0"/>
            </a:rPr>
            <a:t>Aseguren la instalación de canceles que garanticen el secreto en la emisión del voto*</a:t>
          </a:r>
          <a:endParaRPr lang="es-MX" sz="1300" kern="1200" dirty="0">
            <a:latin typeface="+mn-lt"/>
            <a:cs typeface="Arial" panose="020B0604020202020204" pitchFamily="34" charset="0"/>
          </a:endParaRPr>
        </a:p>
      </dsp:txBody>
      <dsp:txXfrm>
        <a:off x="926646" y="1635693"/>
        <a:ext cx="2097263" cy="1336429"/>
      </dsp:txXfrm>
    </dsp:sp>
    <dsp:sp modelId="{71045213-1A10-4F16-864A-619C8196723A}">
      <dsp:nvSpPr>
        <dsp:cNvPr id="0" name=""/>
        <dsp:cNvSpPr/>
      </dsp:nvSpPr>
      <dsp:spPr>
        <a:xfrm>
          <a:off x="1969734" y="523482"/>
          <a:ext cx="4385855" cy="4385855"/>
        </a:xfrm>
        <a:custGeom>
          <a:avLst/>
          <a:gdLst/>
          <a:ahLst/>
          <a:cxnLst/>
          <a:rect l="0" t="0" r="0" b="0"/>
          <a:pathLst>
            <a:path>
              <a:moveTo>
                <a:pt x="332637" y="1031784"/>
              </a:moveTo>
              <a:arcTo wR="2192927" hR="2192927" stAng="12718278" swAng="1482331"/>
            </a:path>
          </a:pathLst>
        </a:custGeom>
        <a:noFill/>
        <a:ln w="12700" cap="rnd"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50541C-35F3-4EBC-BC7F-828B44133D88}">
      <dsp:nvSpPr>
        <dsp:cNvPr id="0" name=""/>
        <dsp:cNvSpPr/>
      </dsp:nvSpPr>
      <dsp:spPr>
        <a:xfrm>
          <a:off x="0" y="635553"/>
          <a:ext cx="8128000" cy="1033200"/>
        </a:xfrm>
        <a:prstGeom prst="rect">
          <a:avLst/>
        </a:prstGeom>
        <a:solidFill>
          <a:schemeClr val="lt1">
            <a:alpha val="90000"/>
            <a:hueOff val="0"/>
            <a:satOff val="0"/>
            <a:lumOff val="0"/>
            <a:alphaOff val="0"/>
          </a:schemeClr>
        </a:solidFill>
        <a:ln w="19050" cap="rnd"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BC08C2C7-E33A-473B-9758-3EC77CBBF726}">
      <dsp:nvSpPr>
        <dsp:cNvPr id="0" name=""/>
        <dsp:cNvSpPr/>
      </dsp:nvSpPr>
      <dsp:spPr>
        <a:xfrm>
          <a:off x="406400" y="30393"/>
          <a:ext cx="5689600" cy="1210320"/>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Si un de los integrantes de la fórmula resulta inelegible, tal circunstancia no vicia la designación del otro miembro de la misma </a:t>
          </a:r>
        </a:p>
      </dsp:txBody>
      <dsp:txXfrm>
        <a:off x="465483" y="89476"/>
        <a:ext cx="5571434" cy="1092154"/>
      </dsp:txXfrm>
    </dsp:sp>
    <dsp:sp modelId="{1015B225-2D91-4673-86E2-7725E1567B43}">
      <dsp:nvSpPr>
        <dsp:cNvPr id="0" name=""/>
        <dsp:cNvSpPr/>
      </dsp:nvSpPr>
      <dsp:spPr>
        <a:xfrm>
          <a:off x="0" y="2495313"/>
          <a:ext cx="8128000" cy="1033200"/>
        </a:xfrm>
        <a:prstGeom prst="rect">
          <a:avLst/>
        </a:prstGeom>
        <a:solidFill>
          <a:schemeClr val="lt1">
            <a:alpha val="90000"/>
            <a:hueOff val="0"/>
            <a:satOff val="0"/>
            <a:lumOff val="0"/>
            <a:alphaOff val="0"/>
          </a:schemeClr>
        </a:solidFill>
        <a:ln w="19050" cap="rnd"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A31E0CE8-BC0D-4DD0-9235-613779FEC8FC}">
      <dsp:nvSpPr>
        <dsp:cNvPr id="0" name=""/>
        <dsp:cNvSpPr/>
      </dsp:nvSpPr>
      <dsp:spPr>
        <a:xfrm>
          <a:off x="406400" y="1890153"/>
          <a:ext cx="5689600" cy="1210320"/>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Efectos de la declaración de inelegibilidad de un candidato al cargo de diputado o senador por el principio de MR. </a:t>
          </a:r>
        </a:p>
      </dsp:txBody>
      <dsp:txXfrm>
        <a:off x="465483" y="1949236"/>
        <a:ext cx="5571434" cy="1092154"/>
      </dsp:txXfrm>
    </dsp:sp>
    <dsp:sp modelId="{D58F8458-DF9B-41CC-9395-BB04FA3A373C}">
      <dsp:nvSpPr>
        <dsp:cNvPr id="0" name=""/>
        <dsp:cNvSpPr/>
      </dsp:nvSpPr>
      <dsp:spPr>
        <a:xfrm>
          <a:off x="0" y="4355073"/>
          <a:ext cx="8128000" cy="1033200"/>
        </a:xfrm>
        <a:prstGeom prst="rect">
          <a:avLst/>
        </a:prstGeom>
        <a:solidFill>
          <a:schemeClr val="lt1">
            <a:alpha val="90000"/>
            <a:hueOff val="0"/>
            <a:satOff val="0"/>
            <a:lumOff val="0"/>
            <a:alphaOff val="0"/>
          </a:schemeClr>
        </a:solidFill>
        <a:ln w="19050" cap="rnd" cmpd="sng" algn="ctr">
          <a:solidFill>
            <a:schemeClr val="bg1"/>
          </a:solidFill>
          <a:prstDash val="solid"/>
        </a:ln>
        <a:effectLst/>
      </dsp:spPr>
      <dsp:style>
        <a:lnRef idx="2">
          <a:scrgbClr r="0" g="0" b="0"/>
        </a:lnRef>
        <a:fillRef idx="1">
          <a:scrgbClr r="0" g="0" b="0"/>
        </a:fillRef>
        <a:effectRef idx="0">
          <a:scrgbClr r="0" g="0" b="0"/>
        </a:effectRef>
        <a:fontRef idx="minor"/>
      </dsp:style>
    </dsp:sp>
    <dsp:sp modelId="{4802DB36-2443-4DAB-A7C3-A0F5B9318AF5}">
      <dsp:nvSpPr>
        <dsp:cNvPr id="0" name=""/>
        <dsp:cNvSpPr/>
      </dsp:nvSpPr>
      <dsp:spPr>
        <a:xfrm>
          <a:off x="406400" y="3749913"/>
          <a:ext cx="5689600" cy="1210320"/>
        </a:xfrm>
        <a:prstGeom prst="round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 El suplente de la fórmula tomará el lugar del declarado no elegible.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*Si el suplente también es inelegible, se emitirá la declaratoria de nulidad de la elección. </a:t>
          </a:r>
        </a:p>
      </dsp:txBody>
      <dsp:txXfrm>
        <a:off x="465483" y="3808996"/>
        <a:ext cx="5571434" cy="1092154"/>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A521A-BA4B-4849-8BC7-C3B7F7E24116}">
      <dsp:nvSpPr>
        <dsp:cNvPr id="0" name=""/>
        <dsp:cNvSpPr/>
      </dsp:nvSpPr>
      <dsp:spPr>
        <a:xfrm rot="5400000">
          <a:off x="4773703" y="636134"/>
          <a:ext cx="3159534" cy="6380129"/>
        </a:xfrm>
        <a:prstGeom prst="hexagon">
          <a:avLst>
            <a:gd name="adj" fmla="val 25000"/>
            <a:gd name="vf" fmla="val 115470"/>
          </a:avLst>
        </a:prstGeom>
        <a:solidFill>
          <a:schemeClr val="accent1">
            <a:lumMod val="40000"/>
            <a:lumOff val="6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Si fueran inelegibles los dos integrantes de la fórmula registrada en primer lugar por el partido que por si mismo hubiera obtenido el segundo lugar en la votación (primera minoría), la constancia se expedirá a la fórmula registrada en segundo término en la lista respectiva. </a:t>
          </a:r>
        </a:p>
      </dsp:txBody>
      <dsp:txXfrm rot="-5400000">
        <a:off x="4226761" y="2773020"/>
        <a:ext cx="4253419" cy="2106356"/>
      </dsp:txXfrm>
    </dsp:sp>
    <dsp:sp modelId="{5C8BBBFA-AB73-4A16-B1FC-E3171E98B430}">
      <dsp:nvSpPr>
        <dsp:cNvPr id="0" name=""/>
        <dsp:cNvSpPr/>
      </dsp:nvSpPr>
      <dsp:spPr>
        <a:xfrm>
          <a:off x="7431298" y="1812468"/>
          <a:ext cx="3336336" cy="1793729"/>
        </a:xfrm>
        <a:prstGeom prst="rect">
          <a:avLst/>
        </a:prstGeom>
        <a:noFill/>
        <a:ln>
          <a:noFill/>
        </a:ln>
        <a:effectLst/>
      </dsp:spPr>
      <dsp:style>
        <a:lnRef idx="0">
          <a:scrgbClr r="0" g="0" b="0"/>
        </a:lnRef>
        <a:fillRef idx="0">
          <a:scrgbClr r="0" g="0" b="0"/>
        </a:fillRef>
        <a:effectRef idx="0">
          <a:scrgbClr r="0" g="0" b="0"/>
        </a:effectRef>
        <a:fontRef idx="minor"/>
      </dsp:style>
    </dsp:sp>
    <dsp:sp modelId="{6BDF3561-E2D4-4863-B321-1EF59514C885}">
      <dsp:nvSpPr>
        <dsp:cNvPr id="0" name=""/>
        <dsp:cNvSpPr/>
      </dsp:nvSpPr>
      <dsp:spPr>
        <a:xfrm rot="5400000">
          <a:off x="311425" y="223362"/>
          <a:ext cx="2989548" cy="3019289"/>
        </a:xfrm>
        <a:prstGeom prst="hexagon">
          <a:avLst>
            <a:gd name="adj" fmla="val 25000"/>
            <a:gd name="vf" fmla="val 11547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s-MX" sz="2000" b="1" kern="1200" dirty="0">
              <a:solidFill>
                <a:schemeClr val="tx1"/>
              </a:solidFill>
              <a:latin typeface="+mn-lt"/>
              <a:cs typeface="Arial" panose="020B0604020202020204" pitchFamily="34" charset="0"/>
            </a:rPr>
            <a:t>Declaración de inelegibilidad </a:t>
          </a:r>
        </a:p>
      </dsp:txBody>
      <dsp:txXfrm rot="-5400000">
        <a:off x="799770" y="736490"/>
        <a:ext cx="2012859" cy="1993032"/>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6A521A-BA4B-4849-8BC7-C3B7F7E24116}">
      <dsp:nvSpPr>
        <dsp:cNvPr id="0" name=""/>
        <dsp:cNvSpPr/>
      </dsp:nvSpPr>
      <dsp:spPr>
        <a:xfrm rot="5400000">
          <a:off x="5101924" y="534656"/>
          <a:ext cx="3174332" cy="6355160"/>
        </a:xfrm>
        <a:prstGeom prst="hexagon">
          <a:avLst>
            <a:gd name="adj" fmla="val 25000"/>
            <a:gd name="vf" fmla="val 115470"/>
          </a:avLst>
        </a:prstGeom>
        <a:solidFill>
          <a:schemeClr val="accent1">
            <a:lumMod val="40000"/>
            <a:lumOff val="6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*El suplente de la fórmula tomará el lugar del declarado no elegible.</a:t>
          </a:r>
        </a:p>
        <a:p>
          <a:pPr marL="0" lvl="0" indent="0" algn="just"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 Si el suplente también es inelegible, tomará el lugar el que le sigue en el orden de la lista correspondiente al mismo partido. </a:t>
          </a:r>
        </a:p>
      </dsp:txBody>
      <dsp:txXfrm rot="-5400000">
        <a:off x="4570703" y="2654125"/>
        <a:ext cx="4236774" cy="2116222"/>
      </dsp:txXfrm>
    </dsp:sp>
    <dsp:sp modelId="{5C8BBBFA-AB73-4A16-B1FC-E3171E98B430}">
      <dsp:nvSpPr>
        <dsp:cNvPr id="0" name=""/>
        <dsp:cNvSpPr/>
      </dsp:nvSpPr>
      <dsp:spPr>
        <a:xfrm>
          <a:off x="7431298" y="1812468"/>
          <a:ext cx="3336336" cy="1793729"/>
        </a:xfrm>
        <a:prstGeom prst="rect">
          <a:avLst/>
        </a:prstGeom>
        <a:noFill/>
        <a:ln>
          <a:noFill/>
        </a:ln>
        <a:effectLst/>
      </dsp:spPr>
      <dsp:style>
        <a:lnRef idx="0">
          <a:scrgbClr r="0" g="0" b="0"/>
        </a:lnRef>
        <a:fillRef idx="0">
          <a:scrgbClr r="0" g="0" b="0"/>
        </a:fillRef>
        <a:effectRef idx="0">
          <a:scrgbClr r="0" g="0" b="0"/>
        </a:effectRef>
        <a:fontRef idx="minor"/>
      </dsp:style>
    </dsp:sp>
    <dsp:sp modelId="{6BDF3561-E2D4-4863-B321-1EF59514C885}">
      <dsp:nvSpPr>
        <dsp:cNvPr id="0" name=""/>
        <dsp:cNvSpPr/>
      </dsp:nvSpPr>
      <dsp:spPr>
        <a:xfrm rot="5400000">
          <a:off x="311425" y="223362"/>
          <a:ext cx="2989548" cy="3019289"/>
        </a:xfrm>
        <a:prstGeom prst="hexagon">
          <a:avLst>
            <a:gd name="adj" fmla="val 25000"/>
            <a:gd name="vf" fmla="val 11547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r>
            <a:rPr lang="es-MX" sz="2000" b="1" kern="1200" dirty="0">
              <a:solidFill>
                <a:schemeClr val="tx1"/>
              </a:solidFill>
              <a:latin typeface="+mn-lt"/>
              <a:cs typeface="Arial" panose="020B0604020202020204" pitchFamily="34" charset="0"/>
            </a:rPr>
            <a:t>Declaración de inelegibilidad </a:t>
          </a:r>
        </a:p>
      </dsp:txBody>
      <dsp:txXfrm rot="-5400000">
        <a:off x="799770" y="736490"/>
        <a:ext cx="2012859" cy="1993032"/>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C83B51-754F-4A6D-8E03-957D29B34DF3}">
      <dsp:nvSpPr>
        <dsp:cNvPr id="0" name=""/>
        <dsp:cNvSpPr/>
      </dsp:nvSpPr>
      <dsp:spPr>
        <a:xfrm>
          <a:off x="4064000" y="1882828"/>
          <a:ext cx="2899357" cy="488081"/>
        </a:xfrm>
        <a:custGeom>
          <a:avLst/>
          <a:gdLst/>
          <a:ahLst/>
          <a:cxnLst/>
          <a:rect l="0" t="0" r="0" b="0"/>
          <a:pathLst>
            <a:path>
              <a:moveTo>
                <a:pt x="0" y="0"/>
              </a:moveTo>
              <a:lnTo>
                <a:pt x="0" y="244040"/>
              </a:lnTo>
              <a:lnTo>
                <a:pt x="2899357" y="244040"/>
              </a:lnTo>
              <a:lnTo>
                <a:pt x="2899357" y="488081"/>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7875289C-A038-4A47-A931-03BA7A5BDE69}">
      <dsp:nvSpPr>
        <dsp:cNvPr id="0" name=""/>
        <dsp:cNvSpPr/>
      </dsp:nvSpPr>
      <dsp:spPr>
        <a:xfrm>
          <a:off x="4018280" y="1882828"/>
          <a:ext cx="91440" cy="488081"/>
        </a:xfrm>
        <a:custGeom>
          <a:avLst/>
          <a:gdLst/>
          <a:ahLst/>
          <a:cxnLst/>
          <a:rect l="0" t="0" r="0" b="0"/>
          <a:pathLst>
            <a:path>
              <a:moveTo>
                <a:pt x="45720" y="0"/>
              </a:moveTo>
              <a:lnTo>
                <a:pt x="45720" y="244040"/>
              </a:lnTo>
              <a:lnTo>
                <a:pt x="132796" y="244040"/>
              </a:lnTo>
              <a:lnTo>
                <a:pt x="132796" y="488081"/>
              </a:lnTo>
            </a:path>
          </a:pathLst>
        </a:custGeom>
        <a:noFill/>
        <a:ln w="19050" cap="rnd" cmpd="sng" algn="ctr">
          <a:solidFill>
            <a:schemeClr val="bg1"/>
          </a:solidFill>
          <a:prstDash val="solid"/>
        </a:ln>
        <a:effectLst/>
      </dsp:spPr>
      <dsp:style>
        <a:lnRef idx="2">
          <a:scrgbClr r="0" g="0" b="0"/>
        </a:lnRef>
        <a:fillRef idx="0">
          <a:scrgbClr r="0" g="0" b="0"/>
        </a:fillRef>
        <a:effectRef idx="0">
          <a:scrgbClr r="0" g="0" b="0"/>
        </a:effectRef>
        <a:fontRef idx="minor"/>
      </dsp:style>
    </dsp:sp>
    <dsp:sp modelId="{4AA64932-C925-4FF7-A01B-7CA9647AFA58}">
      <dsp:nvSpPr>
        <dsp:cNvPr id="0" name=""/>
        <dsp:cNvSpPr/>
      </dsp:nvSpPr>
      <dsp:spPr>
        <a:xfrm>
          <a:off x="1251718" y="1882828"/>
          <a:ext cx="2812281" cy="488081"/>
        </a:xfrm>
        <a:custGeom>
          <a:avLst/>
          <a:gdLst/>
          <a:ahLst/>
          <a:cxnLst/>
          <a:rect l="0" t="0" r="0" b="0"/>
          <a:pathLst>
            <a:path>
              <a:moveTo>
                <a:pt x="2812281" y="0"/>
              </a:moveTo>
              <a:lnTo>
                <a:pt x="2812281" y="244040"/>
              </a:lnTo>
              <a:lnTo>
                <a:pt x="0" y="244040"/>
              </a:lnTo>
              <a:lnTo>
                <a:pt x="0" y="488081"/>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sp>
    <dsp:sp modelId="{EBDE8C22-A6F6-458D-9EC3-6BF3848EC62D}">
      <dsp:nvSpPr>
        <dsp:cNvPr id="0" name=""/>
        <dsp:cNvSpPr/>
      </dsp:nvSpPr>
      <dsp:spPr>
        <a:xfrm>
          <a:off x="2901900" y="1321290"/>
          <a:ext cx="2324199" cy="561538"/>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b="1" kern="1200" dirty="0">
              <a:solidFill>
                <a:schemeClr val="tx1"/>
              </a:solidFill>
              <a:latin typeface="+mn-lt"/>
              <a:cs typeface="Arial" panose="020B0604020202020204" pitchFamily="34" charset="0"/>
            </a:rPr>
            <a:t>Causas de Nulidad</a:t>
          </a:r>
        </a:p>
      </dsp:txBody>
      <dsp:txXfrm>
        <a:off x="2901900" y="1321290"/>
        <a:ext cx="2324199" cy="561538"/>
      </dsp:txXfrm>
    </dsp:sp>
    <dsp:sp modelId="{8B13AD73-FAE4-4876-8C03-BC4660386513}">
      <dsp:nvSpPr>
        <dsp:cNvPr id="0" name=""/>
        <dsp:cNvSpPr/>
      </dsp:nvSpPr>
      <dsp:spPr>
        <a:xfrm>
          <a:off x="2543" y="2370910"/>
          <a:ext cx="2498351" cy="1656654"/>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Cuando alguna (s) de las causales señaladas en el art. 75 LGSMIME se acrediten en por lo menos 25% de las casillas instaladas en el territorio nacional (y no haya sido corregido en el recuento de votos). </a:t>
          </a:r>
        </a:p>
      </dsp:txBody>
      <dsp:txXfrm>
        <a:off x="2543" y="2370910"/>
        <a:ext cx="2498351" cy="1656654"/>
      </dsp:txXfrm>
    </dsp:sp>
    <dsp:sp modelId="{EE594D53-BD2D-407F-AB81-DBDF28A33F4D}">
      <dsp:nvSpPr>
        <dsp:cNvPr id="0" name=""/>
        <dsp:cNvSpPr/>
      </dsp:nvSpPr>
      <dsp:spPr>
        <a:xfrm>
          <a:off x="2988976" y="2370910"/>
          <a:ext cx="2324199" cy="1646590"/>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just"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Que en el territorio nacional no se instalen 25% o más de las casillas y consecuentemente la votación no hubiere sido recibida. </a:t>
          </a:r>
          <a:endParaRPr lang="es-MX" sz="1600" kern="1200" dirty="0">
            <a:solidFill>
              <a:schemeClr val="tx1"/>
            </a:solidFill>
            <a:latin typeface="+mn-lt"/>
            <a:cs typeface="Arial" panose="020B0604020202020204" pitchFamily="34" charset="0"/>
          </a:endParaRPr>
        </a:p>
      </dsp:txBody>
      <dsp:txXfrm>
        <a:off x="2988976" y="2370910"/>
        <a:ext cx="2324199" cy="1646590"/>
      </dsp:txXfrm>
    </dsp:sp>
    <dsp:sp modelId="{0E9A5287-8BF4-4E59-A619-790034E29A3C}">
      <dsp:nvSpPr>
        <dsp:cNvPr id="0" name=""/>
        <dsp:cNvSpPr/>
      </dsp:nvSpPr>
      <dsp:spPr>
        <a:xfrm>
          <a:off x="5801257" y="2370910"/>
          <a:ext cx="2324199" cy="1712493"/>
        </a:xfrm>
        <a:prstGeom prst="rect">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s-MX" sz="1400" kern="1200" dirty="0">
              <a:solidFill>
                <a:schemeClr val="tx1"/>
              </a:solidFill>
              <a:latin typeface="+mn-lt"/>
              <a:cs typeface="Arial" panose="020B0604020202020204" pitchFamily="34" charset="0"/>
            </a:rPr>
            <a:t>Que el candidato ganador de la elección resulte inelegible. </a:t>
          </a:r>
        </a:p>
      </dsp:txBody>
      <dsp:txXfrm>
        <a:off x="5801257" y="2370910"/>
        <a:ext cx="2324199" cy="1712493"/>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B53DE3-2FB6-4071-9EC0-FF9E7CA8B2DC}">
      <dsp:nvSpPr>
        <dsp:cNvPr id="0" name=""/>
        <dsp:cNvSpPr/>
      </dsp:nvSpPr>
      <dsp:spPr>
        <a:xfrm>
          <a:off x="691141" y="0"/>
          <a:ext cx="7832937" cy="5418667"/>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D182D4-01DC-46EA-AC0B-0038E9958654}">
      <dsp:nvSpPr>
        <dsp:cNvPr id="0" name=""/>
        <dsp:cNvSpPr/>
      </dsp:nvSpPr>
      <dsp:spPr>
        <a:xfrm>
          <a:off x="0" y="1625600"/>
          <a:ext cx="2764566" cy="2167466"/>
        </a:xfrm>
        <a:prstGeom prst="roundRect">
          <a:avLst/>
        </a:prstGeom>
        <a:solidFill>
          <a:schemeClr val="accent1">
            <a:hueOff val="0"/>
            <a:satOff val="0"/>
            <a:lumOff val="0"/>
            <a:alphaOff val="0"/>
          </a:schemeClr>
        </a:solid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Las Salas del TEPJF </a:t>
          </a:r>
        </a:p>
      </dsp:txBody>
      <dsp:txXfrm>
        <a:off x="105807" y="1731407"/>
        <a:ext cx="2552952" cy="1955852"/>
      </dsp:txXfrm>
    </dsp:sp>
    <dsp:sp modelId="{E61C014D-649C-4209-BB32-6F22FF896049}">
      <dsp:nvSpPr>
        <dsp:cNvPr id="0" name=""/>
        <dsp:cNvSpPr/>
      </dsp:nvSpPr>
      <dsp:spPr>
        <a:xfrm>
          <a:off x="3225327" y="1625600"/>
          <a:ext cx="2764566" cy="2167466"/>
        </a:xfrm>
        <a:prstGeom prst="roundRect">
          <a:avLst/>
        </a:prstGeom>
        <a:solidFill>
          <a:schemeClr val="accent1">
            <a:hueOff val="0"/>
            <a:satOff val="0"/>
            <a:lumOff val="0"/>
            <a:alphaOff val="0"/>
          </a:schemeClr>
        </a:solid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Podrán declarar la nulidad de la elección de Diputados y Senadores, cuando se hayan cometido en forma generalizada violaciones sustanciales en jornada electoral.</a:t>
          </a:r>
        </a:p>
      </dsp:txBody>
      <dsp:txXfrm>
        <a:off x="3331134" y="1731407"/>
        <a:ext cx="2552952" cy="1955852"/>
      </dsp:txXfrm>
    </dsp:sp>
    <dsp:sp modelId="{7D6B7221-E3AE-48D8-AC78-571ED2162C3C}">
      <dsp:nvSpPr>
        <dsp:cNvPr id="0" name=""/>
        <dsp:cNvSpPr/>
      </dsp:nvSpPr>
      <dsp:spPr>
        <a:xfrm>
          <a:off x="6450653" y="1625600"/>
          <a:ext cx="2764566" cy="2167466"/>
        </a:xfrm>
        <a:prstGeom prst="roundRect">
          <a:avLst/>
        </a:prstGeom>
        <a:solidFill>
          <a:schemeClr val="accent1">
            <a:hueOff val="0"/>
            <a:satOff val="0"/>
            <a:lumOff val="0"/>
            <a:alphaOff val="0"/>
          </a:schemeClr>
        </a:solid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Deben encontrarse plenamente acreditados y se demuestre que fueron determinantes para el resultado de la elección, salvo que sean imputables a los promoventes o sus candidatos.</a:t>
          </a:r>
        </a:p>
      </dsp:txBody>
      <dsp:txXfrm>
        <a:off x="6556460" y="1731407"/>
        <a:ext cx="2552952" cy="1955852"/>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4DA63-DD08-41EE-95B5-DC726A8CBBE0}">
      <dsp:nvSpPr>
        <dsp:cNvPr id="0" name=""/>
        <dsp:cNvSpPr/>
      </dsp:nvSpPr>
      <dsp:spPr>
        <a:xfrm>
          <a:off x="3742595" y="1430"/>
          <a:ext cx="2354135" cy="1177067"/>
        </a:xfrm>
        <a:prstGeom prst="roundRect">
          <a:avLst>
            <a:gd name="adj" fmla="val 10000"/>
          </a:avLst>
        </a:prstGeom>
        <a:solidFill>
          <a:schemeClr val="accent1">
            <a:hueOff val="0"/>
            <a:satOff val="0"/>
            <a:lumOff val="0"/>
            <a:alphaOff val="0"/>
          </a:schemeClr>
        </a:solid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Se exceda el gasto de campaña en un 5% del monto total autorizado.</a:t>
          </a:r>
        </a:p>
      </dsp:txBody>
      <dsp:txXfrm>
        <a:off x="3777070" y="35905"/>
        <a:ext cx="2285185" cy="1108117"/>
      </dsp:txXfrm>
    </dsp:sp>
    <dsp:sp modelId="{DB1B13B2-8381-49CF-81A7-2E9CCF693A5B}">
      <dsp:nvSpPr>
        <dsp:cNvPr id="0" name=""/>
        <dsp:cNvSpPr/>
      </dsp:nvSpPr>
      <dsp:spPr>
        <a:xfrm rot="3600000">
          <a:off x="5278068" y="2067670"/>
          <a:ext cx="1227350" cy="411973"/>
        </a:xfrm>
        <a:prstGeom prst="lef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MX" sz="1800" kern="1200">
            <a:latin typeface="+mn-lt"/>
          </a:endParaRPr>
        </a:p>
      </dsp:txBody>
      <dsp:txXfrm>
        <a:off x="5401660" y="2150065"/>
        <a:ext cx="980166" cy="247183"/>
      </dsp:txXfrm>
    </dsp:sp>
    <dsp:sp modelId="{E8834C0A-C963-4C44-910E-24FA4653A26B}">
      <dsp:nvSpPr>
        <dsp:cNvPr id="0" name=""/>
        <dsp:cNvSpPr/>
      </dsp:nvSpPr>
      <dsp:spPr>
        <a:xfrm>
          <a:off x="5686756" y="3368817"/>
          <a:ext cx="2354135" cy="1177067"/>
        </a:xfrm>
        <a:prstGeom prst="roundRect">
          <a:avLst>
            <a:gd name="adj" fmla="val 10000"/>
          </a:avLst>
        </a:prstGeom>
        <a:solidFill>
          <a:schemeClr val="accent1">
            <a:hueOff val="0"/>
            <a:satOff val="0"/>
            <a:lumOff val="0"/>
            <a:alphaOff val="0"/>
          </a:schemeClr>
        </a:solid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Se reciban o utilicen recursos de procedencia ilícita o recursos públicos en las campañas. </a:t>
          </a:r>
        </a:p>
      </dsp:txBody>
      <dsp:txXfrm>
        <a:off x="5721231" y="3403292"/>
        <a:ext cx="2285185" cy="1108117"/>
      </dsp:txXfrm>
    </dsp:sp>
    <dsp:sp modelId="{592615E6-0447-4CE5-BCD6-C4EACBD2DFF8}">
      <dsp:nvSpPr>
        <dsp:cNvPr id="0" name=""/>
        <dsp:cNvSpPr/>
      </dsp:nvSpPr>
      <dsp:spPr>
        <a:xfrm rot="10800000">
          <a:off x="4305987" y="3751364"/>
          <a:ext cx="1227350" cy="411973"/>
        </a:xfrm>
        <a:prstGeom prst="lef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MX" sz="1800" kern="1200">
            <a:latin typeface="+mn-lt"/>
          </a:endParaRPr>
        </a:p>
      </dsp:txBody>
      <dsp:txXfrm rot="10800000">
        <a:off x="4429579" y="3833759"/>
        <a:ext cx="980166" cy="247183"/>
      </dsp:txXfrm>
    </dsp:sp>
    <dsp:sp modelId="{062B9F05-B680-4201-89C8-6764C0FBCE34}">
      <dsp:nvSpPr>
        <dsp:cNvPr id="0" name=""/>
        <dsp:cNvSpPr/>
      </dsp:nvSpPr>
      <dsp:spPr>
        <a:xfrm>
          <a:off x="1798433" y="3368817"/>
          <a:ext cx="2354135" cy="1177067"/>
        </a:xfrm>
        <a:prstGeom prst="roundRect">
          <a:avLst>
            <a:gd name="adj" fmla="val 10000"/>
          </a:avLst>
        </a:prstGeom>
        <a:solidFill>
          <a:schemeClr val="accent1">
            <a:hueOff val="0"/>
            <a:satOff val="0"/>
            <a:lumOff val="0"/>
            <a:alphaOff val="0"/>
          </a:schemeClr>
        </a:solidFill>
        <a:ln w="19050" cap="rnd" cmpd="sng" algn="ctr">
          <a:solidFill>
            <a:schemeClr val="tx1"/>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Se compre o adquiera cobertura informativa o tiempos de radio y tv, fuera de los supuestos previstos en la ley. </a:t>
          </a:r>
        </a:p>
      </dsp:txBody>
      <dsp:txXfrm>
        <a:off x="1832908" y="3403292"/>
        <a:ext cx="2285185" cy="1108117"/>
      </dsp:txXfrm>
    </dsp:sp>
    <dsp:sp modelId="{2DF79309-59FE-444E-B32E-28366E5B6439}">
      <dsp:nvSpPr>
        <dsp:cNvPr id="0" name=""/>
        <dsp:cNvSpPr/>
      </dsp:nvSpPr>
      <dsp:spPr>
        <a:xfrm rot="18000000">
          <a:off x="3333906" y="2067670"/>
          <a:ext cx="1227350" cy="411973"/>
        </a:xfrm>
        <a:prstGeom prst="leftRightArrow">
          <a:avLst>
            <a:gd name="adj1" fmla="val 60000"/>
            <a:gd name="adj2" fmla="val 50000"/>
          </a:avLst>
        </a:prstGeom>
        <a:solidFill>
          <a:schemeClr val="accent1">
            <a:lumMod val="5000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s-MX" sz="1800" kern="1200">
            <a:latin typeface="+mn-lt"/>
          </a:endParaRPr>
        </a:p>
      </dsp:txBody>
      <dsp:txXfrm>
        <a:off x="3457498" y="2150065"/>
        <a:ext cx="980166" cy="247183"/>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337D2-5224-44EE-8B5C-3E831DA4C43F}">
      <dsp:nvSpPr>
        <dsp:cNvPr id="0" name=""/>
        <dsp:cNvSpPr/>
      </dsp:nvSpPr>
      <dsp:spPr>
        <a:xfrm>
          <a:off x="0" y="-168898"/>
          <a:ext cx="7425470" cy="2670022"/>
        </a:xfrm>
        <a:prstGeom prst="roundRect">
          <a:avLst>
            <a:gd name="adj" fmla="val 10000"/>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 bien jurídico que protege es el de </a:t>
          </a:r>
          <a:r>
            <a:rPr lang="es-MX" sz="1800" b="1" kern="1200" dirty="0">
              <a:solidFill>
                <a:schemeClr val="tx1"/>
              </a:solidFill>
              <a:latin typeface="+mn-lt"/>
              <a:cs typeface="Arial" panose="020B0604020202020204" pitchFamily="34" charset="0"/>
            </a:rPr>
            <a:t>equidad</a:t>
          </a:r>
          <a:r>
            <a:rPr lang="es-MX" sz="1800" kern="1200" dirty="0">
              <a:solidFill>
                <a:schemeClr val="tx1"/>
              </a:solidFill>
              <a:latin typeface="+mn-lt"/>
              <a:cs typeface="Arial" panose="020B0604020202020204" pitchFamily="34" charset="0"/>
            </a:rPr>
            <a:t>, teniendo como objetivo evitar situaciones que beneficien o afecten a alguno de los candidatos (as) y partidos políticos de manera indebida.</a:t>
          </a:r>
        </a:p>
      </dsp:txBody>
      <dsp:txXfrm>
        <a:off x="78202" y="-90696"/>
        <a:ext cx="4665795" cy="2513618"/>
      </dsp:txXfrm>
    </dsp:sp>
    <dsp:sp modelId="{9B8D595C-8358-4B97-8D58-4D09BE7FB228}">
      <dsp:nvSpPr>
        <dsp:cNvPr id="0" name=""/>
        <dsp:cNvSpPr/>
      </dsp:nvSpPr>
      <dsp:spPr>
        <a:xfrm>
          <a:off x="1310377" y="2756663"/>
          <a:ext cx="7425470" cy="3345618"/>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Los elementos a demostrarse en esta hipótesis son:</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1)Hecho (s) que sean constitutivos de un exceso de gasto de campaña en un 5% o más del monto autorizado.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2)La comprobación de manera objetiva y material del hecho por el cual se cree que existe un exceso de gasto de campaña en un 5%  o superior del autorizado.</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3)La infracción deben ser grave, dolosa y determinante.</a:t>
          </a:r>
        </a:p>
      </dsp:txBody>
      <dsp:txXfrm>
        <a:off x="1408367" y="2854653"/>
        <a:ext cx="4183599" cy="3149638"/>
      </dsp:txXfrm>
    </dsp:sp>
    <dsp:sp modelId="{ABBABF15-400B-4C1E-BE82-F380B8725621}">
      <dsp:nvSpPr>
        <dsp:cNvPr id="0" name=""/>
        <dsp:cNvSpPr/>
      </dsp:nvSpPr>
      <dsp:spPr>
        <a:xfrm>
          <a:off x="5689956" y="1930035"/>
          <a:ext cx="1735514" cy="1735514"/>
        </a:xfrm>
        <a:prstGeom prst="downArrow">
          <a:avLst>
            <a:gd name="adj1" fmla="val 55000"/>
            <a:gd name="adj2" fmla="val 45000"/>
          </a:avLst>
        </a:prstGeom>
        <a:solidFill>
          <a:schemeClr val="accent1">
            <a:lumMod val="50000"/>
            <a:alpha val="90000"/>
          </a:schemeClr>
        </a:solidFill>
        <a:ln w="19050" cap="rnd"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MX" sz="3600" kern="1200">
            <a:latin typeface="+mn-lt"/>
          </a:endParaRPr>
        </a:p>
      </dsp:txBody>
      <dsp:txXfrm>
        <a:off x="6080447" y="1930035"/>
        <a:ext cx="954532" cy="1305974"/>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0E8B5E-EC47-4CC6-8BE5-389E4A231AFF}">
      <dsp:nvSpPr>
        <dsp:cNvPr id="0" name=""/>
        <dsp:cNvSpPr/>
      </dsp:nvSpPr>
      <dsp:spPr>
        <a:xfrm>
          <a:off x="42616" y="23585"/>
          <a:ext cx="7678596" cy="1374011"/>
        </a:xfrm>
        <a:prstGeom prst="roundRect">
          <a:avLst>
            <a:gd name="adj" fmla="val 10000"/>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MX" sz="2000" kern="1200" dirty="0">
              <a:solidFill>
                <a:schemeClr val="tx1"/>
              </a:solidFill>
              <a:latin typeface="+mn-lt"/>
              <a:cs typeface="Arial" panose="020B0604020202020204" pitchFamily="34" charset="0"/>
            </a:rPr>
            <a:t>El bien jurídico que protege es el de </a:t>
          </a:r>
          <a:r>
            <a:rPr lang="es-MX" sz="2000" b="1" kern="1200" dirty="0">
              <a:solidFill>
                <a:schemeClr val="tx1"/>
              </a:solidFill>
              <a:latin typeface="+mn-lt"/>
              <a:cs typeface="Arial" panose="020B0604020202020204" pitchFamily="34" charset="0"/>
            </a:rPr>
            <a:t>equidad</a:t>
          </a:r>
          <a:r>
            <a:rPr lang="es-MX" sz="2000" kern="1200" dirty="0">
              <a:solidFill>
                <a:schemeClr val="tx1"/>
              </a:solidFill>
              <a:latin typeface="+mn-lt"/>
              <a:cs typeface="Arial" panose="020B0604020202020204" pitchFamily="34" charset="0"/>
            </a:rPr>
            <a:t>, teniendo como objetivo evitar situaciones que beneficien o afecten a alguno de los candidatos (as) y partidos políticos de manera indebida.</a:t>
          </a:r>
        </a:p>
      </dsp:txBody>
      <dsp:txXfrm>
        <a:off x="82859" y="63828"/>
        <a:ext cx="5781605" cy="1293525"/>
      </dsp:txXfrm>
    </dsp:sp>
    <dsp:sp modelId="{39077AC3-0FFA-4054-B1E7-FFEE297D2AA7}">
      <dsp:nvSpPr>
        <dsp:cNvPr id="0" name=""/>
        <dsp:cNvSpPr/>
      </dsp:nvSpPr>
      <dsp:spPr>
        <a:xfrm>
          <a:off x="562497" y="1570234"/>
          <a:ext cx="7678596" cy="1329261"/>
        </a:xfrm>
        <a:prstGeom prst="roundRect">
          <a:avLst>
            <a:gd name="adj" fmla="val 10000"/>
          </a:avLst>
        </a:prstGeom>
        <a:solidFill>
          <a:schemeClr val="accent1">
            <a:lumMod val="60000"/>
            <a:lumOff val="4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MX" sz="2000" kern="1200" dirty="0">
              <a:solidFill>
                <a:schemeClr val="tx1"/>
              </a:solidFill>
              <a:latin typeface="+mn-lt"/>
              <a:cs typeface="Arial" panose="020B0604020202020204" pitchFamily="34" charset="0"/>
            </a:rPr>
            <a:t>Los supuestos de excepción son los relativos a las campañas de información, servicios educativos, de salud y las de protección civil en caso de emergencia.  </a:t>
          </a:r>
        </a:p>
      </dsp:txBody>
      <dsp:txXfrm>
        <a:off x="601430" y="1609167"/>
        <a:ext cx="5766197" cy="1251395"/>
      </dsp:txXfrm>
    </dsp:sp>
    <dsp:sp modelId="{146079A6-DDE8-4A88-A09A-670DE7A86C0F}">
      <dsp:nvSpPr>
        <dsp:cNvPr id="0" name=""/>
        <dsp:cNvSpPr/>
      </dsp:nvSpPr>
      <dsp:spPr>
        <a:xfrm>
          <a:off x="1355046" y="3041348"/>
          <a:ext cx="7678596" cy="263581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Los elementos a demostrarse en esta hipótesis son: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a) Hechos que se consideren constitutivos de compra o adquisición de cobertura informativa o tiempo de radio y tv fuera de los supuestos previstos por la ley.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b) Comprobación de manera objetiva y material del hecho, ya sea de la compra o adquisición de cobertura informativa, en tiempos de radio y tv.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c) Infracciones graves, dolosas y determinantes.   </a:t>
          </a:r>
        </a:p>
      </dsp:txBody>
      <dsp:txXfrm>
        <a:off x="1432246" y="3118548"/>
        <a:ext cx="5689663" cy="2481410"/>
      </dsp:txXfrm>
    </dsp:sp>
    <dsp:sp modelId="{8EB4B13D-F081-4E44-859F-0CA732B3D1AF}">
      <dsp:nvSpPr>
        <dsp:cNvPr id="0" name=""/>
        <dsp:cNvSpPr/>
      </dsp:nvSpPr>
      <dsp:spPr>
        <a:xfrm>
          <a:off x="6521586" y="1135895"/>
          <a:ext cx="1157009" cy="1157009"/>
        </a:xfrm>
        <a:prstGeom prst="downArrow">
          <a:avLst>
            <a:gd name="adj1" fmla="val 55000"/>
            <a:gd name="adj2" fmla="val 45000"/>
          </a:avLst>
        </a:prstGeom>
        <a:solidFill>
          <a:schemeClr val="accent1">
            <a:lumMod val="50000"/>
            <a:alpha val="90000"/>
          </a:schemeClr>
        </a:solidFill>
        <a:ln w="19050" cap="rnd"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MX" sz="3600" kern="1200">
            <a:latin typeface="+mn-lt"/>
          </a:endParaRPr>
        </a:p>
      </dsp:txBody>
      <dsp:txXfrm>
        <a:off x="6781913" y="1135895"/>
        <a:ext cx="636355" cy="870649"/>
      </dsp:txXfrm>
    </dsp:sp>
    <dsp:sp modelId="{EC548B82-6076-4A49-9E8E-780BED7FE785}">
      <dsp:nvSpPr>
        <dsp:cNvPr id="0" name=""/>
        <dsp:cNvSpPr/>
      </dsp:nvSpPr>
      <dsp:spPr>
        <a:xfrm>
          <a:off x="7147322" y="2786399"/>
          <a:ext cx="1157009" cy="1157009"/>
        </a:xfrm>
        <a:prstGeom prst="downArrow">
          <a:avLst>
            <a:gd name="adj1" fmla="val 55000"/>
            <a:gd name="adj2" fmla="val 45000"/>
          </a:avLst>
        </a:prstGeom>
        <a:solidFill>
          <a:schemeClr val="accent1">
            <a:lumMod val="50000"/>
            <a:alpha val="90000"/>
          </a:schemeClr>
        </a:solidFill>
        <a:ln w="19050" cap="rnd"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MX" sz="3600" kern="1200">
            <a:latin typeface="+mn-lt"/>
          </a:endParaRPr>
        </a:p>
      </dsp:txBody>
      <dsp:txXfrm>
        <a:off x="7407649" y="2786399"/>
        <a:ext cx="636355" cy="870649"/>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B6C2D9-8480-4CD6-86C5-DF70B51511A2}">
      <dsp:nvSpPr>
        <dsp:cNvPr id="0" name=""/>
        <dsp:cNvSpPr/>
      </dsp:nvSpPr>
      <dsp:spPr>
        <a:xfrm>
          <a:off x="63118" y="0"/>
          <a:ext cx="7678596" cy="1361518"/>
        </a:xfrm>
        <a:prstGeom prst="roundRect">
          <a:avLst>
            <a:gd name="adj" fmla="val 10000"/>
          </a:avLst>
        </a:prstGeom>
        <a:solidFill>
          <a:schemeClr val="accent1">
            <a:lumMod val="40000"/>
            <a:lumOff val="6000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 bien jurídico que protege es el de </a:t>
          </a:r>
          <a:r>
            <a:rPr lang="es-MX" sz="1800" b="1" kern="1200" dirty="0">
              <a:solidFill>
                <a:schemeClr val="tx1"/>
              </a:solidFill>
              <a:latin typeface="+mn-lt"/>
              <a:cs typeface="Arial" panose="020B0604020202020204" pitchFamily="34" charset="0"/>
            </a:rPr>
            <a:t>equidad</a:t>
          </a:r>
          <a:r>
            <a:rPr lang="es-MX" sz="1800" kern="1200" dirty="0">
              <a:solidFill>
                <a:schemeClr val="tx1"/>
              </a:solidFill>
              <a:latin typeface="+mn-lt"/>
              <a:cs typeface="Arial" panose="020B0604020202020204" pitchFamily="34" charset="0"/>
            </a:rPr>
            <a:t>, teniendo como objetivo evitar situaciones que beneficien o afecten a alguno de los candidatos (as) y partidos políticos de manera indebida.</a:t>
          </a:r>
        </a:p>
      </dsp:txBody>
      <dsp:txXfrm>
        <a:off x="102996" y="39878"/>
        <a:ext cx="4989336" cy="1281762"/>
      </dsp:txXfrm>
    </dsp:sp>
    <dsp:sp modelId="{C06416C1-D1FF-4A67-953E-0F52230B1DE6}">
      <dsp:nvSpPr>
        <dsp:cNvPr id="0" name=""/>
        <dsp:cNvSpPr/>
      </dsp:nvSpPr>
      <dsp:spPr>
        <a:xfrm>
          <a:off x="1305058" y="1948562"/>
          <a:ext cx="7678596" cy="378378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Los elementos a demostrarse en esta hipótesis son: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a) Hechos que se consideren como constitutivos de recepción o uso de recursos de procedencia ilícita o recursos públicos en las campañas.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b) Comprobación de manera objetiva y material del hecho de la recepción o uso de recursos de procedencia ilícita o públicos en campaña. </a:t>
          </a:r>
        </a:p>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c) Dichas infracciones deben ser graves, dolosas y determinantes. </a:t>
          </a:r>
        </a:p>
      </dsp:txBody>
      <dsp:txXfrm>
        <a:off x="1415881" y="2059385"/>
        <a:ext cx="4362234" cy="3562134"/>
      </dsp:txXfrm>
    </dsp:sp>
    <dsp:sp modelId="{98CD2EC6-5BDA-463A-AD47-F6840E22E5D8}">
      <dsp:nvSpPr>
        <dsp:cNvPr id="0" name=""/>
        <dsp:cNvSpPr/>
      </dsp:nvSpPr>
      <dsp:spPr>
        <a:xfrm>
          <a:off x="5954688" y="487050"/>
          <a:ext cx="1739669" cy="1739669"/>
        </a:xfrm>
        <a:prstGeom prst="downArrow">
          <a:avLst>
            <a:gd name="adj1" fmla="val 55000"/>
            <a:gd name="adj2" fmla="val 45000"/>
          </a:avLst>
        </a:prstGeom>
        <a:solidFill>
          <a:schemeClr val="accent1">
            <a:lumMod val="50000"/>
            <a:alpha val="90000"/>
          </a:schemeClr>
        </a:solidFill>
        <a:ln w="19050" cap="rnd"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s-MX" sz="3600" kern="1200">
            <a:latin typeface="Arial" panose="020B0604020202020204" pitchFamily="34" charset="0"/>
            <a:cs typeface="Arial" panose="020B0604020202020204" pitchFamily="34" charset="0"/>
          </a:endParaRPr>
        </a:p>
      </dsp:txBody>
      <dsp:txXfrm>
        <a:off x="6346114" y="487050"/>
        <a:ext cx="956817" cy="1309101"/>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A2FEB-C26C-433A-912E-F81A99A14188}">
      <dsp:nvSpPr>
        <dsp:cNvPr id="0" name=""/>
        <dsp:cNvSpPr/>
      </dsp:nvSpPr>
      <dsp:spPr>
        <a:xfrm>
          <a:off x="4843405" y="2506233"/>
          <a:ext cx="3063173" cy="3063173"/>
        </a:xfrm>
        <a:prstGeom prst="gear9">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s-ES" sz="1400" b="1" kern="1200" dirty="0">
              <a:latin typeface="+mn-lt"/>
              <a:cs typeface="Arial" panose="020B0604020202020204" pitchFamily="34" charset="0"/>
            </a:rPr>
            <a:t>El grado de afectación que la violación al principio o precepto constitucional hubiese producido dentro del proceso electoral</a:t>
          </a:r>
          <a:endParaRPr lang="es-MX" sz="1400" b="1" kern="1200" dirty="0">
            <a:latin typeface="+mn-lt"/>
            <a:cs typeface="Arial" panose="020B0604020202020204" pitchFamily="34" charset="0"/>
          </a:endParaRPr>
        </a:p>
      </dsp:txBody>
      <dsp:txXfrm>
        <a:off x="5459239" y="3223767"/>
        <a:ext cx="1831505" cy="1574534"/>
      </dsp:txXfrm>
    </dsp:sp>
    <dsp:sp modelId="{549805FA-27A8-40CC-A8F1-B3C652DF95E2}">
      <dsp:nvSpPr>
        <dsp:cNvPr id="0" name=""/>
        <dsp:cNvSpPr/>
      </dsp:nvSpPr>
      <dsp:spPr>
        <a:xfrm>
          <a:off x="1721817" y="4277868"/>
          <a:ext cx="2981189" cy="1169575"/>
        </a:xfrm>
        <a:prstGeom prst="roundRect">
          <a:avLst>
            <a:gd name="adj" fmla="val 10000"/>
          </a:avLst>
        </a:prstGeom>
        <a:solidFill>
          <a:schemeClr val="accent1">
            <a:lumMod val="75000"/>
            <a:alpha val="9000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t" anchorCtr="0">
          <a:noAutofit/>
        </a:bodyPr>
        <a:lstStyle/>
        <a:p>
          <a:pPr marL="114300" lvl="1" indent="-114300" algn="just" defTabSz="622300">
            <a:lnSpc>
              <a:spcPct val="90000"/>
            </a:lnSpc>
            <a:spcBef>
              <a:spcPct val="0"/>
            </a:spcBef>
            <a:spcAft>
              <a:spcPct val="15000"/>
            </a:spcAft>
            <a:buChar char="•"/>
          </a:pPr>
          <a:r>
            <a:rPr lang="es-ES" sz="1400" b="1" kern="1200" dirty="0">
              <a:solidFill>
                <a:schemeClr val="bg1"/>
              </a:solidFill>
              <a:latin typeface="+mn-lt"/>
              <a:cs typeface="Arial" panose="020B0604020202020204" pitchFamily="34" charset="0"/>
            </a:rPr>
            <a:t>Que la infracción respectiva resulte cualitativa o cuantitativamente determinante para invalidar la elección de que se trate.</a:t>
          </a:r>
          <a:endParaRPr lang="es-MX" sz="1400" b="1" kern="1200" dirty="0">
            <a:solidFill>
              <a:schemeClr val="bg1"/>
            </a:solidFill>
            <a:latin typeface="+mn-lt"/>
            <a:cs typeface="Arial" panose="020B0604020202020204" pitchFamily="34" charset="0"/>
          </a:endParaRPr>
        </a:p>
      </dsp:txBody>
      <dsp:txXfrm>
        <a:off x="1756073" y="4312124"/>
        <a:ext cx="2912677" cy="1101063"/>
      </dsp:txXfrm>
    </dsp:sp>
    <dsp:sp modelId="{D3DE015E-11D3-418F-98C2-14965170B954}">
      <dsp:nvSpPr>
        <dsp:cNvPr id="0" name=""/>
        <dsp:cNvSpPr/>
      </dsp:nvSpPr>
      <dsp:spPr>
        <a:xfrm>
          <a:off x="3061194" y="1782210"/>
          <a:ext cx="2227762" cy="2227762"/>
        </a:xfrm>
        <a:prstGeom prst="gear6">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b="1" kern="1200" dirty="0">
              <a:latin typeface="+mn-lt"/>
              <a:cs typeface="Arial" panose="020B0604020202020204" pitchFamily="34" charset="0"/>
            </a:rPr>
            <a:t>Comprobación plena del hecho que se estima violatorio</a:t>
          </a:r>
          <a:endParaRPr lang="es-MX" sz="1200" b="1" kern="1200" dirty="0">
            <a:latin typeface="+mn-lt"/>
            <a:cs typeface="Arial" panose="020B0604020202020204" pitchFamily="34" charset="0"/>
          </a:endParaRPr>
        </a:p>
      </dsp:txBody>
      <dsp:txXfrm>
        <a:off x="3622040" y="2346445"/>
        <a:ext cx="1106070" cy="1099292"/>
      </dsp:txXfrm>
    </dsp:sp>
    <dsp:sp modelId="{AF52C3EC-0C83-4648-8070-4BA84C9E1FB7}">
      <dsp:nvSpPr>
        <dsp:cNvPr id="0" name=""/>
        <dsp:cNvSpPr/>
      </dsp:nvSpPr>
      <dsp:spPr>
        <a:xfrm rot="20700000">
          <a:off x="4308969" y="245281"/>
          <a:ext cx="2182752" cy="2182752"/>
        </a:xfrm>
        <a:prstGeom prst="gear6">
          <a:avLst/>
        </a:prstGeom>
        <a:solidFill>
          <a:schemeClr val="accent1">
            <a:hueOff val="0"/>
            <a:satOff val="0"/>
            <a:lumOff val="0"/>
            <a:alphaOff val="0"/>
          </a:schemeClr>
        </a:solidFill>
        <a:ln w="25400" cap="rnd"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s-ES" sz="1200" b="1" kern="1200" dirty="0">
              <a:latin typeface="+mn-lt"/>
              <a:cs typeface="Arial" panose="020B0604020202020204" pitchFamily="34" charset="0"/>
            </a:rPr>
            <a:t>Un hecho que se estime violatorio de algún principio o precepto constitucional</a:t>
          </a:r>
          <a:endParaRPr lang="es-MX" sz="1200" b="1" kern="1200" dirty="0">
            <a:latin typeface="+mn-lt"/>
            <a:cs typeface="Arial" panose="020B0604020202020204" pitchFamily="34" charset="0"/>
          </a:endParaRPr>
        </a:p>
      </dsp:txBody>
      <dsp:txXfrm rot="-20700000">
        <a:off x="4787711" y="724022"/>
        <a:ext cx="1225269" cy="1225269"/>
      </dsp:txXfrm>
    </dsp:sp>
    <dsp:sp modelId="{18FDAA27-DF6D-4DD3-B0BE-BAB58E59DC13}">
      <dsp:nvSpPr>
        <dsp:cNvPr id="0" name=""/>
        <dsp:cNvSpPr/>
      </dsp:nvSpPr>
      <dsp:spPr>
        <a:xfrm>
          <a:off x="4595748" y="2035202"/>
          <a:ext cx="3975872" cy="3920862"/>
        </a:xfrm>
        <a:prstGeom prst="circularArrow">
          <a:avLst>
            <a:gd name="adj1" fmla="val 4687"/>
            <a:gd name="adj2" fmla="val 299029"/>
            <a:gd name="adj3" fmla="val 2541503"/>
            <a:gd name="adj4" fmla="val 15807737"/>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E04DA77C-77D0-4D0B-A7C3-7FE0B845C49D}">
      <dsp:nvSpPr>
        <dsp:cNvPr id="0" name=""/>
        <dsp:cNvSpPr/>
      </dsp:nvSpPr>
      <dsp:spPr>
        <a:xfrm>
          <a:off x="2666662" y="1283389"/>
          <a:ext cx="2848751" cy="2848751"/>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BCC8E167-7656-41E8-B7A8-B06C4DDABDDB}">
      <dsp:nvSpPr>
        <dsp:cNvPr id="0" name=""/>
        <dsp:cNvSpPr/>
      </dsp:nvSpPr>
      <dsp:spPr>
        <a:xfrm>
          <a:off x="3804076" y="-238725"/>
          <a:ext cx="3071527" cy="3071527"/>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59DA4A-ACAA-49E9-8589-91B53909DDD9}">
      <dsp:nvSpPr>
        <dsp:cNvPr id="0" name=""/>
        <dsp:cNvSpPr/>
      </dsp:nvSpPr>
      <dsp:spPr>
        <a:xfrm>
          <a:off x="4173" y="1285468"/>
          <a:ext cx="1293893" cy="149306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mn-lt"/>
              <a:cs typeface="Arial" panose="020B0604020202020204" pitchFamily="34" charset="0"/>
            </a:rPr>
            <a:t>15 enero y 15 febrero JDE recorre secciones</a:t>
          </a:r>
        </a:p>
      </dsp:txBody>
      <dsp:txXfrm>
        <a:off x="42070" y="1323365"/>
        <a:ext cx="1218099" cy="1417269"/>
      </dsp:txXfrm>
    </dsp:sp>
    <dsp:sp modelId="{4DB898DE-57D2-414D-A22A-5C7C9B7DE0B7}">
      <dsp:nvSpPr>
        <dsp:cNvPr id="0" name=""/>
        <dsp:cNvSpPr/>
      </dsp:nvSpPr>
      <dsp:spPr>
        <a:xfrm>
          <a:off x="1427457" y="1871557"/>
          <a:ext cx="274305" cy="320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latin typeface="Arial" panose="020B0604020202020204" pitchFamily="34" charset="0"/>
            <a:cs typeface="Arial" panose="020B0604020202020204" pitchFamily="34" charset="0"/>
          </a:endParaRPr>
        </a:p>
      </dsp:txBody>
      <dsp:txXfrm>
        <a:off x="1427457" y="1935734"/>
        <a:ext cx="192014" cy="192531"/>
      </dsp:txXfrm>
    </dsp:sp>
    <dsp:sp modelId="{30CCA8AE-50BE-4753-A86E-28E70DB37DDA}">
      <dsp:nvSpPr>
        <dsp:cNvPr id="0" name=""/>
        <dsp:cNvSpPr/>
      </dsp:nvSpPr>
      <dsp:spPr>
        <a:xfrm>
          <a:off x="1815625" y="1285468"/>
          <a:ext cx="1293893" cy="149306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mn-lt"/>
              <a:cs typeface="Arial" panose="020B0604020202020204" pitchFamily="34" charset="0"/>
            </a:rPr>
            <a:t>16 a 26 febrero JDE presentan CD lista lugares </a:t>
          </a:r>
        </a:p>
      </dsp:txBody>
      <dsp:txXfrm>
        <a:off x="1853522" y="1323365"/>
        <a:ext cx="1218099" cy="1417269"/>
      </dsp:txXfrm>
    </dsp:sp>
    <dsp:sp modelId="{C092EEC1-1979-44D4-9478-AF51494C4B66}">
      <dsp:nvSpPr>
        <dsp:cNvPr id="0" name=""/>
        <dsp:cNvSpPr/>
      </dsp:nvSpPr>
      <dsp:spPr>
        <a:xfrm>
          <a:off x="3238908" y="1871557"/>
          <a:ext cx="274305" cy="320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latin typeface="Arial" panose="020B0604020202020204" pitchFamily="34" charset="0"/>
            <a:cs typeface="Arial" panose="020B0604020202020204" pitchFamily="34" charset="0"/>
          </a:endParaRPr>
        </a:p>
      </dsp:txBody>
      <dsp:txXfrm>
        <a:off x="3238908" y="1935734"/>
        <a:ext cx="192014" cy="192531"/>
      </dsp:txXfrm>
    </dsp:sp>
    <dsp:sp modelId="{B4368BC4-FA40-4394-91BA-4B5D3507D475}">
      <dsp:nvSpPr>
        <dsp:cNvPr id="0" name=""/>
        <dsp:cNvSpPr/>
      </dsp:nvSpPr>
      <dsp:spPr>
        <a:xfrm>
          <a:off x="3627076" y="1285468"/>
          <a:ext cx="1293893" cy="149306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mn-lt"/>
              <a:cs typeface="Arial" panose="020B0604020202020204" pitchFamily="34" charset="0"/>
            </a:rPr>
            <a:t>CD 2ª Semana Abril aprueba lista ubicación</a:t>
          </a:r>
        </a:p>
      </dsp:txBody>
      <dsp:txXfrm>
        <a:off x="3664973" y="1323365"/>
        <a:ext cx="1218099" cy="1417269"/>
      </dsp:txXfrm>
    </dsp:sp>
    <dsp:sp modelId="{A98311C9-1DEB-4196-A753-51367794CEA0}">
      <dsp:nvSpPr>
        <dsp:cNvPr id="0" name=""/>
        <dsp:cNvSpPr/>
      </dsp:nvSpPr>
      <dsp:spPr>
        <a:xfrm>
          <a:off x="5050359" y="1871557"/>
          <a:ext cx="274305" cy="320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latin typeface="Arial" panose="020B0604020202020204" pitchFamily="34" charset="0"/>
            <a:cs typeface="Arial" panose="020B0604020202020204" pitchFamily="34" charset="0"/>
          </a:endParaRPr>
        </a:p>
      </dsp:txBody>
      <dsp:txXfrm>
        <a:off x="5050359" y="1935734"/>
        <a:ext cx="192014" cy="192531"/>
      </dsp:txXfrm>
    </dsp:sp>
    <dsp:sp modelId="{862D2E6B-3933-414E-BCD2-66D7F0974769}">
      <dsp:nvSpPr>
        <dsp:cNvPr id="0" name=""/>
        <dsp:cNvSpPr/>
      </dsp:nvSpPr>
      <dsp:spPr>
        <a:xfrm>
          <a:off x="5438527" y="1285468"/>
          <a:ext cx="1293893" cy="149306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mn-lt"/>
              <a:cs typeface="Arial" panose="020B0604020202020204" pitchFamily="34" charset="0"/>
            </a:rPr>
            <a:t>Pdte. CD 15 abril publicará lista</a:t>
          </a:r>
        </a:p>
      </dsp:txBody>
      <dsp:txXfrm>
        <a:off x="5476424" y="1323365"/>
        <a:ext cx="1218099" cy="1417269"/>
      </dsp:txXfrm>
    </dsp:sp>
    <dsp:sp modelId="{83EEC55B-E3B1-4F40-AB57-2EC416483B88}">
      <dsp:nvSpPr>
        <dsp:cNvPr id="0" name=""/>
        <dsp:cNvSpPr/>
      </dsp:nvSpPr>
      <dsp:spPr>
        <a:xfrm>
          <a:off x="6861811" y="1871557"/>
          <a:ext cx="274305" cy="32088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endParaRPr lang="es-MX" sz="1300" kern="1200">
            <a:latin typeface="Arial" panose="020B0604020202020204" pitchFamily="34" charset="0"/>
            <a:cs typeface="Arial" panose="020B0604020202020204" pitchFamily="34" charset="0"/>
          </a:endParaRPr>
        </a:p>
      </dsp:txBody>
      <dsp:txXfrm>
        <a:off x="6861811" y="1935734"/>
        <a:ext cx="192014" cy="192531"/>
      </dsp:txXfrm>
    </dsp:sp>
    <dsp:sp modelId="{00C9A622-CE20-49FE-B8DB-74FD2ADBC094}">
      <dsp:nvSpPr>
        <dsp:cNvPr id="0" name=""/>
        <dsp:cNvSpPr/>
      </dsp:nvSpPr>
      <dsp:spPr>
        <a:xfrm>
          <a:off x="7249979" y="1285468"/>
          <a:ext cx="1293893" cy="149306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s-MX" sz="1600" kern="1200" dirty="0">
              <a:latin typeface="+mn-lt"/>
              <a:cs typeface="Arial" panose="020B0604020202020204" pitchFamily="34" charset="0"/>
            </a:rPr>
            <a:t>En su  caso, 2ª Publicación 15 y 25 mayo</a:t>
          </a:r>
        </a:p>
      </dsp:txBody>
      <dsp:txXfrm>
        <a:off x="7287876" y="1323365"/>
        <a:ext cx="1218099" cy="141726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0CF8BA-3641-427B-BCB6-0DDEFF7CCB99}">
      <dsp:nvSpPr>
        <dsp:cNvPr id="0" name=""/>
        <dsp:cNvSpPr/>
      </dsp:nvSpPr>
      <dsp:spPr>
        <a:xfrm>
          <a:off x="6604" y="2448474"/>
          <a:ext cx="2567432" cy="1283716"/>
        </a:xfrm>
        <a:prstGeom prst="roundRect">
          <a:avLst>
            <a:gd name="adj" fmla="val 10000"/>
          </a:avLst>
        </a:prstGeom>
        <a:solidFill>
          <a:schemeClr val="accent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Elementos a considerar para su configuración:</a:t>
          </a:r>
        </a:p>
      </dsp:txBody>
      <dsp:txXfrm>
        <a:off x="44203" y="2486073"/>
        <a:ext cx="2492234" cy="1208518"/>
      </dsp:txXfrm>
    </dsp:sp>
    <dsp:sp modelId="{8591D9A0-32FD-4DC8-9766-832914AB5AAA}">
      <dsp:nvSpPr>
        <dsp:cNvPr id="0" name=""/>
        <dsp:cNvSpPr/>
      </dsp:nvSpPr>
      <dsp:spPr>
        <a:xfrm rot="18659887">
          <a:off x="2296982" y="2461718"/>
          <a:ext cx="1610940" cy="41399"/>
        </a:xfrm>
        <a:custGeom>
          <a:avLst/>
          <a:gdLst/>
          <a:ahLst/>
          <a:cxnLst/>
          <a:rect l="0" t="0" r="0" b="0"/>
          <a:pathLst>
            <a:path>
              <a:moveTo>
                <a:pt x="0" y="20699"/>
              </a:moveTo>
              <a:lnTo>
                <a:pt x="1610940" y="20699"/>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66700">
            <a:lnSpc>
              <a:spcPct val="90000"/>
            </a:lnSpc>
            <a:spcBef>
              <a:spcPct val="0"/>
            </a:spcBef>
            <a:spcAft>
              <a:spcPct val="35000"/>
            </a:spcAft>
            <a:buNone/>
          </a:pPr>
          <a:endParaRPr lang="es-MX" sz="600" kern="1200"/>
        </a:p>
      </dsp:txBody>
      <dsp:txXfrm>
        <a:off x="3062179" y="2442145"/>
        <a:ext cx="80547" cy="80547"/>
      </dsp:txXfrm>
    </dsp:sp>
    <dsp:sp modelId="{70946821-EEAC-4A68-8F94-B2C1A4D31A2E}">
      <dsp:nvSpPr>
        <dsp:cNvPr id="0" name=""/>
        <dsp:cNvSpPr/>
      </dsp:nvSpPr>
      <dsp:spPr>
        <a:xfrm>
          <a:off x="3630869" y="1232647"/>
          <a:ext cx="2567432" cy="1283716"/>
        </a:xfrm>
        <a:prstGeom prst="roundRect">
          <a:avLst>
            <a:gd name="adj" fmla="val 1000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la votación no fue recibida por las personas autorizadas.</a:t>
          </a:r>
        </a:p>
      </dsp:txBody>
      <dsp:txXfrm>
        <a:off x="3668468" y="1270246"/>
        <a:ext cx="2492234" cy="1208518"/>
      </dsp:txXfrm>
    </dsp:sp>
    <dsp:sp modelId="{06C9E955-86DA-4F99-A550-88803DA0BDDC}">
      <dsp:nvSpPr>
        <dsp:cNvPr id="0" name=""/>
        <dsp:cNvSpPr/>
      </dsp:nvSpPr>
      <dsp:spPr>
        <a:xfrm rot="2970725">
          <a:off x="5927223" y="2441657"/>
          <a:ext cx="1545875" cy="41399"/>
        </a:xfrm>
        <a:custGeom>
          <a:avLst/>
          <a:gdLst/>
          <a:ahLst/>
          <a:cxnLst/>
          <a:rect l="0" t="0" r="0" b="0"/>
          <a:pathLst>
            <a:path>
              <a:moveTo>
                <a:pt x="0" y="20699"/>
              </a:moveTo>
              <a:lnTo>
                <a:pt x="1545875" y="20699"/>
              </a:lnTo>
            </a:path>
          </a:pathLst>
        </a:custGeom>
        <a:noFill/>
        <a:ln w="19050" cap="rnd" cmpd="sng" algn="ctr">
          <a:solidFill>
            <a:schemeClr val="bg1"/>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6661514" y="2423710"/>
        <a:ext cx="77293" cy="77293"/>
      </dsp:txXfrm>
    </dsp:sp>
    <dsp:sp modelId="{1ECF6035-6710-45B8-9C74-1A5B887D7867}">
      <dsp:nvSpPr>
        <dsp:cNvPr id="0" name=""/>
        <dsp:cNvSpPr/>
      </dsp:nvSpPr>
      <dsp:spPr>
        <a:xfrm>
          <a:off x="7202019" y="1809067"/>
          <a:ext cx="3320050" cy="2482283"/>
        </a:xfrm>
        <a:prstGeom prst="roundRect">
          <a:avLst>
            <a:gd name="adj" fmla="val 10000"/>
          </a:avLst>
        </a:prstGeom>
        <a:solidFill>
          <a:schemeClr val="accent1">
            <a:lumMod val="20000"/>
            <a:lumOff val="8000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alguna o algunas de las personas que integraron la MDC no aparecen en el listado nominal de la sección correspondiente, o tienen algún impedimento para fungir en el cargo.   </a:t>
          </a:r>
        </a:p>
      </dsp:txBody>
      <dsp:txXfrm>
        <a:off x="7274723" y="1881771"/>
        <a:ext cx="3174642" cy="2336875"/>
      </dsp:txXfrm>
    </dsp:sp>
    <dsp:sp modelId="{B4417667-942C-4B3C-89E8-3C69D3921584}">
      <dsp:nvSpPr>
        <dsp:cNvPr id="0" name=""/>
        <dsp:cNvSpPr/>
      </dsp:nvSpPr>
      <dsp:spPr>
        <a:xfrm rot="2685182">
          <a:off x="2371689" y="3561135"/>
          <a:ext cx="1396211" cy="41399"/>
        </a:xfrm>
        <a:custGeom>
          <a:avLst/>
          <a:gdLst/>
          <a:ahLst/>
          <a:cxnLst/>
          <a:rect l="0" t="0" r="0" b="0"/>
          <a:pathLst>
            <a:path>
              <a:moveTo>
                <a:pt x="0" y="20699"/>
              </a:moveTo>
              <a:lnTo>
                <a:pt x="1396211" y="20699"/>
              </a:lnTo>
            </a:path>
          </a:pathLst>
        </a:custGeom>
        <a:noFill/>
        <a:ln w="19050" cap="rnd" cmpd="sng" algn="ctr">
          <a:solidFill>
            <a:schemeClr val="accent1">
              <a:lumMod val="50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s-MX" sz="500" kern="1200"/>
        </a:p>
      </dsp:txBody>
      <dsp:txXfrm>
        <a:off x="3034889" y="3546930"/>
        <a:ext cx="69810" cy="69810"/>
      </dsp:txXfrm>
    </dsp:sp>
    <dsp:sp modelId="{7BC4142C-EB69-4607-BFEC-E4B4FC2D7389}">
      <dsp:nvSpPr>
        <dsp:cNvPr id="0" name=""/>
        <dsp:cNvSpPr/>
      </dsp:nvSpPr>
      <dsp:spPr>
        <a:xfrm>
          <a:off x="3565553" y="3417673"/>
          <a:ext cx="3194605" cy="1311329"/>
        </a:xfrm>
        <a:prstGeom prst="roundRect">
          <a:avLst>
            <a:gd name="adj" fmla="val 10000"/>
          </a:avLst>
        </a:prstGeom>
        <a:solidFill>
          <a:schemeClr val="bg1"/>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just" defTabSz="800100">
            <a:lnSpc>
              <a:spcPct val="90000"/>
            </a:lnSpc>
            <a:spcBef>
              <a:spcPct val="0"/>
            </a:spcBef>
            <a:spcAft>
              <a:spcPct val="35000"/>
            </a:spcAft>
            <a:buNone/>
          </a:pPr>
          <a:r>
            <a:rPr lang="es-MX" sz="1800" kern="1200" dirty="0">
              <a:solidFill>
                <a:schemeClr val="tx1"/>
              </a:solidFill>
              <a:latin typeface="+mn-lt"/>
              <a:cs typeface="Arial" panose="020B0604020202020204" pitchFamily="34" charset="0"/>
            </a:rPr>
            <a:t>Que la MDC no se integró por todos los funcionarios necesarios.  </a:t>
          </a:r>
          <a:endParaRPr lang="es-MX" sz="1800" kern="1200" dirty="0">
            <a:latin typeface="+mn-lt"/>
            <a:cs typeface="Arial" panose="020B0604020202020204" pitchFamily="34" charset="0"/>
          </a:endParaRPr>
        </a:p>
      </dsp:txBody>
      <dsp:txXfrm>
        <a:off x="3603961" y="3456081"/>
        <a:ext cx="3117789" cy="123451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B21EA9-9265-4975-9AB0-39181E3D5EBC}">
      <dsp:nvSpPr>
        <dsp:cNvPr id="0" name=""/>
        <dsp:cNvSpPr/>
      </dsp:nvSpPr>
      <dsp:spPr>
        <a:xfrm rot="5400000">
          <a:off x="1052114" y="1133234"/>
          <a:ext cx="1757525"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7F106F3-7FC2-4517-A179-199BF08FA8A1}">
      <dsp:nvSpPr>
        <dsp:cNvPr id="0" name=""/>
        <dsp:cNvSpPr/>
      </dsp:nvSpPr>
      <dsp:spPr>
        <a:xfrm>
          <a:off x="913752" y="304"/>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Diciembre año previo a elección, CG sorteará mes con el que siga en su orden-base para insaculación de ciudadanos c/corte a 15 dic.</a:t>
          </a:r>
        </a:p>
      </dsp:txBody>
      <dsp:txXfrm>
        <a:off x="955047" y="41599"/>
        <a:ext cx="2267285" cy="1327335"/>
      </dsp:txXfrm>
    </dsp:sp>
    <dsp:sp modelId="{934D6E8F-65C7-4710-B440-E39939D8D2EE}">
      <dsp:nvSpPr>
        <dsp:cNvPr id="0" name=""/>
        <dsp:cNvSpPr/>
      </dsp:nvSpPr>
      <dsp:spPr>
        <a:xfrm rot="5400000">
          <a:off x="1041042" y="2887844"/>
          <a:ext cx="1757525"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CA47DA6-F070-400D-BB69-1FF1402CB5F7}">
      <dsp:nvSpPr>
        <dsp:cNvPr id="0" name=""/>
        <dsp:cNvSpPr/>
      </dsp:nvSpPr>
      <dsp:spPr>
        <a:xfrm>
          <a:off x="898361" y="1762711"/>
          <a:ext cx="2380659" cy="14164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1 al 7 de febrero JDE, sortean al 13% de los ciudadanos inscritos en la lista nominal de cada sección al 15 de diciembre y que nacieron en el mes sorteado.</a:t>
          </a:r>
        </a:p>
      </dsp:txBody>
      <dsp:txXfrm>
        <a:off x="939847" y="1804197"/>
        <a:ext cx="2297687" cy="1333453"/>
      </dsp:txXfrm>
    </dsp:sp>
    <dsp:sp modelId="{B4489C21-C0D9-4AD1-9364-0835A291A604}">
      <dsp:nvSpPr>
        <dsp:cNvPr id="0" name=""/>
        <dsp:cNvSpPr/>
      </dsp:nvSpPr>
      <dsp:spPr>
        <a:xfrm>
          <a:off x="1356723" y="4096415"/>
          <a:ext cx="3132614"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371264-47F4-4AB0-8DBB-C2187CE511CB}">
      <dsp:nvSpPr>
        <dsp:cNvPr id="0" name=""/>
        <dsp:cNvSpPr/>
      </dsp:nvSpPr>
      <dsp:spPr>
        <a:xfrm>
          <a:off x="913752" y="3531618"/>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9 febrero al 31 de marzo, los capacitadores-asistentes notifican y capacitan a los ciudadanos seleccionados.</a:t>
          </a:r>
        </a:p>
      </dsp:txBody>
      <dsp:txXfrm>
        <a:off x="955047" y="3572913"/>
        <a:ext cx="2267285" cy="1327335"/>
      </dsp:txXfrm>
    </dsp:sp>
    <dsp:sp modelId="{1A10487C-01D6-4D61-9224-E4CACFE7ED80}">
      <dsp:nvSpPr>
        <dsp:cNvPr id="0" name=""/>
        <dsp:cNvSpPr/>
      </dsp:nvSpPr>
      <dsp:spPr>
        <a:xfrm rot="16200000">
          <a:off x="4280822" y="2889458"/>
          <a:ext cx="1754294"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922D1A5-E9E7-4D8E-84FE-CF92EEEB36F7}">
      <dsp:nvSpPr>
        <dsp:cNvPr id="0" name=""/>
        <dsp:cNvSpPr/>
      </dsp:nvSpPr>
      <dsp:spPr>
        <a:xfrm>
          <a:off x="4054479" y="3531618"/>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JDE evalúan objetivamente, integrando listado de ciudadanos aptos, revisan que cumplan requisitos LGIPE. Informan a CD.</a:t>
          </a:r>
        </a:p>
      </dsp:txBody>
      <dsp:txXfrm>
        <a:off x="4095774" y="3572913"/>
        <a:ext cx="2267285" cy="1327335"/>
      </dsp:txXfrm>
    </dsp:sp>
    <dsp:sp modelId="{50BC5D24-FF44-447E-902B-E7DA58A63706}">
      <dsp:nvSpPr>
        <dsp:cNvPr id="0" name=""/>
        <dsp:cNvSpPr/>
      </dsp:nvSpPr>
      <dsp:spPr>
        <a:xfrm rot="16200000">
          <a:off x="3651363" y="1127051"/>
          <a:ext cx="1754294"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85FA86B-906D-411E-ACAB-5FAC675BA66D}">
      <dsp:nvSpPr>
        <dsp:cNvPr id="0" name=""/>
        <dsp:cNvSpPr/>
      </dsp:nvSpPr>
      <dsp:spPr>
        <a:xfrm>
          <a:off x="4054479" y="1769211"/>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latin typeface="+mn-lt"/>
              <a:cs typeface="Arial" panose="020B0604020202020204" pitchFamily="34" charset="0"/>
            </a:rPr>
            <a:t>CG en febrero sortea 26 letras, obtiene letra-apellido paterno/selección ciudadanos integrarán casillas.</a:t>
          </a:r>
        </a:p>
      </dsp:txBody>
      <dsp:txXfrm>
        <a:off x="4095774" y="1810506"/>
        <a:ext cx="2267285" cy="1327335"/>
      </dsp:txXfrm>
    </dsp:sp>
    <dsp:sp modelId="{EC5D9747-537E-45F1-81EF-B8C22A9026FB}">
      <dsp:nvSpPr>
        <dsp:cNvPr id="0" name=""/>
        <dsp:cNvSpPr/>
      </dsp:nvSpPr>
      <dsp:spPr>
        <a:xfrm>
          <a:off x="5630328" y="362187"/>
          <a:ext cx="3117222"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BAFDB3-9AE5-4997-A36D-4BFFAB3CB6B8}">
      <dsp:nvSpPr>
        <dsp:cNvPr id="0" name=""/>
        <dsp:cNvSpPr/>
      </dsp:nvSpPr>
      <dsp:spPr>
        <a:xfrm>
          <a:off x="4054479" y="6804"/>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Entre 9 febrero y 4 abril JDE relación ciudadanos capacitados y cumplen requisitos.</a:t>
          </a:r>
        </a:p>
      </dsp:txBody>
      <dsp:txXfrm>
        <a:off x="4095774" y="48099"/>
        <a:ext cx="2267285" cy="1327335"/>
      </dsp:txXfrm>
    </dsp:sp>
    <dsp:sp modelId="{AC4A2BD3-0C71-496E-9856-DCCE20511AFF}">
      <dsp:nvSpPr>
        <dsp:cNvPr id="0" name=""/>
        <dsp:cNvSpPr/>
      </dsp:nvSpPr>
      <dsp:spPr>
        <a:xfrm rot="5400000">
          <a:off x="6776698" y="1127051"/>
          <a:ext cx="1754294"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85C3587-3B8C-4749-B46A-DB922742D830}">
      <dsp:nvSpPr>
        <dsp:cNvPr id="0" name=""/>
        <dsp:cNvSpPr/>
      </dsp:nvSpPr>
      <dsp:spPr>
        <a:xfrm>
          <a:off x="7179814" y="6804"/>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kern="1200" dirty="0">
              <a:latin typeface="+mn-lt"/>
              <a:cs typeface="Arial" panose="020B0604020202020204" pitchFamily="34" charset="0"/>
            </a:rPr>
            <a:t>Insaculación 6 de abril, 8 siguiente JDE integran mesas y asignan cargos conforme a escolaridad.</a:t>
          </a:r>
        </a:p>
      </dsp:txBody>
      <dsp:txXfrm>
        <a:off x="7221109" y="48099"/>
        <a:ext cx="2267285" cy="1327335"/>
      </dsp:txXfrm>
    </dsp:sp>
    <dsp:sp modelId="{27AB9D5C-A1C3-4162-9430-DB32ECE29960}">
      <dsp:nvSpPr>
        <dsp:cNvPr id="0" name=""/>
        <dsp:cNvSpPr/>
      </dsp:nvSpPr>
      <dsp:spPr>
        <a:xfrm rot="5400000">
          <a:off x="7534378" y="2889460"/>
          <a:ext cx="1754294" cy="211488"/>
        </a:xfrm>
        <a:prstGeom prst="rect">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F89512-7220-4367-A1FE-C5A5FB08F1B8}">
      <dsp:nvSpPr>
        <dsp:cNvPr id="0" name=""/>
        <dsp:cNvSpPr/>
      </dsp:nvSpPr>
      <dsp:spPr>
        <a:xfrm>
          <a:off x="7179814" y="1769211"/>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Publicación-entrega del nombramientos- toma protesta.</a:t>
          </a:r>
        </a:p>
      </dsp:txBody>
      <dsp:txXfrm>
        <a:off x="7221109" y="1810506"/>
        <a:ext cx="2267285" cy="1327335"/>
      </dsp:txXfrm>
    </dsp:sp>
    <dsp:sp modelId="{439E43BF-DBEA-488C-A029-4F3A40DE9402}">
      <dsp:nvSpPr>
        <dsp:cNvPr id="0" name=""/>
        <dsp:cNvSpPr/>
      </dsp:nvSpPr>
      <dsp:spPr>
        <a:xfrm>
          <a:off x="7179814" y="3531618"/>
          <a:ext cx="2349875" cy="1409925"/>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just" defTabSz="577850">
            <a:lnSpc>
              <a:spcPct val="90000"/>
            </a:lnSpc>
            <a:spcBef>
              <a:spcPct val="0"/>
            </a:spcBef>
            <a:spcAft>
              <a:spcPct val="35000"/>
            </a:spcAft>
            <a:buNone/>
          </a:pPr>
          <a:r>
            <a:rPr lang="es-MX" sz="1300" kern="1200" dirty="0">
              <a:latin typeface="+mn-lt"/>
              <a:cs typeface="Arial" panose="020B0604020202020204" pitchFamily="34" charset="0"/>
            </a:rPr>
            <a:t>Durante abril, mayo y hasta el 3 de junio, designados reciben un segundo curso de capacitación y participan en simulacros.</a:t>
          </a:r>
        </a:p>
      </dsp:txBody>
      <dsp:txXfrm>
        <a:off x="7221109" y="3572913"/>
        <a:ext cx="2267285" cy="132733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8CEE49-7E74-442B-8B73-3D7E945CC59D}">
      <dsp:nvSpPr>
        <dsp:cNvPr id="0" name=""/>
        <dsp:cNvSpPr/>
      </dsp:nvSpPr>
      <dsp:spPr>
        <a:xfrm>
          <a:off x="2246811" y="1404"/>
          <a:ext cx="1728927" cy="86446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lang="es-MX" sz="2400" b="1" kern="1200" dirty="0">
              <a:latin typeface="+mn-lt"/>
              <a:cs typeface="Arial" panose="020B0604020202020204" pitchFamily="34" charset="0"/>
            </a:rPr>
            <a:t>Requisitos</a:t>
          </a:r>
        </a:p>
      </dsp:txBody>
      <dsp:txXfrm>
        <a:off x="2272130" y="26723"/>
        <a:ext cx="1678289" cy="813825"/>
      </dsp:txXfrm>
    </dsp:sp>
    <dsp:sp modelId="{460404D4-68AE-4D41-B0DE-AE90A3DF8790}">
      <dsp:nvSpPr>
        <dsp:cNvPr id="0" name=""/>
        <dsp:cNvSpPr/>
      </dsp:nvSpPr>
      <dsp:spPr>
        <a:xfrm>
          <a:off x="2419704" y="865868"/>
          <a:ext cx="172892" cy="648347"/>
        </a:xfrm>
        <a:custGeom>
          <a:avLst/>
          <a:gdLst/>
          <a:ahLst/>
          <a:cxnLst/>
          <a:rect l="0" t="0" r="0" b="0"/>
          <a:pathLst>
            <a:path>
              <a:moveTo>
                <a:pt x="0" y="0"/>
              </a:moveTo>
              <a:lnTo>
                <a:pt x="0" y="648347"/>
              </a:lnTo>
              <a:lnTo>
                <a:pt x="172892" y="64834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631A513-2574-42BB-842F-DDBEDC629253}">
      <dsp:nvSpPr>
        <dsp:cNvPr id="0" name=""/>
        <dsp:cNvSpPr/>
      </dsp:nvSpPr>
      <dsp:spPr>
        <a:xfrm>
          <a:off x="2592597" y="1081984"/>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s-MX" sz="1000" kern="1200" dirty="0">
              <a:latin typeface="+mn-lt"/>
              <a:cs typeface="Arial" panose="020B0604020202020204" pitchFamily="34" charset="0"/>
            </a:rPr>
            <a:t>Ciudadanía mexicana por nacimiento y residente sección</a:t>
          </a:r>
        </a:p>
      </dsp:txBody>
      <dsp:txXfrm>
        <a:off x="2617916" y="1107303"/>
        <a:ext cx="1332504" cy="813825"/>
      </dsp:txXfrm>
    </dsp:sp>
    <dsp:sp modelId="{779268D7-F779-4669-8BD0-1825D6CBDB38}">
      <dsp:nvSpPr>
        <dsp:cNvPr id="0" name=""/>
        <dsp:cNvSpPr/>
      </dsp:nvSpPr>
      <dsp:spPr>
        <a:xfrm>
          <a:off x="2419704" y="865868"/>
          <a:ext cx="172892" cy="1728927"/>
        </a:xfrm>
        <a:custGeom>
          <a:avLst/>
          <a:gdLst/>
          <a:ahLst/>
          <a:cxnLst/>
          <a:rect l="0" t="0" r="0" b="0"/>
          <a:pathLst>
            <a:path>
              <a:moveTo>
                <a:pt x="0" y="0"/>
              </a:moveTo>
              <a:lnTo>
                <a:pt x="0" y="1728927"/>
              </a:lnTo>
              <a:lnTo>
                <a:pt x="172892" y="172892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CBBFDF5-2280-4660-B234-159581470B49}">
      <dsp:nvSpPr>
        <dsp:cNvPr id="0" name=""/>
        <dsp:cNvSpPr/>
      </dsp:nvSpPr>
      <dsp:spPr>
        <a:xfrm>
          <a:off x="2592597" y="2162564"/>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s-MX" sz="1000" kern="1200" dirty="0">
              <a:latin typeface="+mn-lt"/>
              <a:cs typeface="Arial" panose="020B0604020202020204" pitchFamily="34" charset="0"/>
            </a:rPr>
            <a:t>Estar inscrito en RFE y contar con CPVCF</a:t>
          </a:r>
        </a:p>
      </dsp:txBody>
      <dsp:txXfrm>
        <a:off x="2617916" y="2187883"/>
        <a:ext cx="1332504" cy="813825"/>
      </dsp:txXfrm>
    </dsp:sp>
    <dsp:sp modelId="{E4497EB7-C41B-4F46-AE2B-2948CCCD8FF9}">
      <dsp:nvSpPr>
        <dsp:cNvPr id="0" name=""/>
        <dsp:cNvSpPr/>
      </dsp:nvSpPr>
      <dsp:spPr>
        <a:xfrm>
          <a:off x="2419704" y="865868"/>
          <a:ext cx="172892" cy="2809507"/>
        </a:xfrm>
        <a:custGeom>
          <a:avLst/>
          <a:gdLst/>
          <a:ahLst/>
          <a:cxnLst/>
          <a:rect l="0" t="0" r="0" b="0"/>
          <a:pathLst>
            <a:path>
              <a:moveTo>
                <a:pt x="0" y="0"/>
              </a:moveTo>
              <a:lnTo>
                <a:pt x="0" y="2809507"/>
              </a:lnTo>
              <a:lnTo>
                <a:pt x="172892" y="28095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4A162D-D56C-49B4-A99B-9171EF47ADBA}">
      <dsp:nvSpPr>
        <dsp:cNvPr id="0" name=""/>
        <dsp:cNvSpPr/>
      </dsp:nvSpPr>
      <dsp:spPr>
        <a:xfrm>
          <a:off x="2592597" y="3243143"/>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s-MX" sz="1000" kern="1200" dirty="0">
              <a:latin typeface="+mn-lt"/>
              <a:cs typeface="Arial" panose="020B0604020202020204" pitchFamily="34" charset="0"/>
            </a:rPr>
            <a:t>Ejercicio derechos políticos-modo honesto vivir</a:t>
          </a:r>
        </a:p>
      </dsp:txBody>
      <dsp:txXfrm>
        <a:off x="2617916" y="3268462"/>
        <a:ext cx="1332504" cy="813825"/>
      </dsp:txXfrm>
    </dsp:sp>
    <dsp:sp modelId="{900FE6B4-FC04-4C37-8C10-C3B585B9F06A}">
      <dsp:nvSpPr>
        <dsp:cNvPr id="0" name=""/>
        <dsp:cNvSpPr/>
      </dsp:nvSpPr>
      <dsp:spPr>
        <a:xfrm>
          <a:off x="2419704" y="865868"/>
          <a:ext cx="172892" cy="3890087"/>
        </a:xfrm>
        <a:custGeom>
          <a:avLst/>
          <a:gdLst/>
          <a:ahLst/>
          <a:cxnLst/>
          <a:rect l="0" t="0" r="0" b="0"/>
          <a:pathLst>
            <a:path>
              <a:moveTo>
                <a:pt x="0" y="0"/>
              </a:moveTo>
              <a:lnTo>
                <a:pt x="0" y="3890087"/>
              </a:lnTo>
              <a:lnTo>
                <a:pt x="172892" y="389008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B253449-D416-4A9F-9B92-A6E17C1D6807}">
      <dsp:nvSpPr>
        <dsp:cNvPr id="0" name=""/>
        <dsp:cNvSpPr/>
      </dsp:nvSpPr>
      <dsp:spPr>
        <a:xfrm>
          <a:off x="2592597" y="4323723"/>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s-MX" sz="1000" kern="1200" dirty="0">
              <a:latin typeface="+mn-lt"/>
              <a:cs typeface="Arial" panose="020B0604020202020204" pitchFamily="34" charset="0"/>
            </a:rPr>
            <a:t>Participar en curso capacitación </a:t>
          </a:r>
        </a:p>
      </dsp:txBody>
      <dsp:txXfrm>
        <a:off x="2617916" y="4349042"/>
        <a:ext cx="1332504" cy="813825"/>
      </dsp:txXfrm>
    </dsp:sp>
    <dsp:sp modelId="{BABC2694-F9AF-4984-AFAD-40D781D0DF5B}">
      <dsp:nvSpPr>
        <dsp:cNvPr id="0" name=""/>
        <dsp:cNvSpPr/>
      </dsp:nvSpPr>
      <dsp:spPr>
        <a:xfrm>
          <a:off x="2419704" y="865868"/>
          <a:ext cx="172892" cy="4970667"/>
        </a:xfrm>
        <a:custGeom>
          <a:avLst/>
          <a:gdLst/>
          <a:ahLst/>
          <a:cxnLst/>
          <a:rect l="0" t="0" r="0" b="0"/>
          <a:pathLst>
            <a:path>
              <a:moveTo>
                <a:pt x="0" y="0"/>
              </a:moveTo>
              <a:lnTo>
                <a:pt x="0" y="4970667"/>
              </a:lnTo>
              <a:lnTo>
                <a:pt x="172892" y="497066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06B3757-F53F-468B-A684-115AA748C3EC}">
      <dsp:nvSpPr>
        <dsp:cNvPr id="0" name=""/>
        <dsp:cNvSpPr/>
      </dsp:nvSpPr>
      <dsp:spPr>
        <a:xfrm>
          <a:off x="2592597" y="5404303"/>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ctr" defTabSz="444500">
            <a:lnSpc>
              <a:spcPct val="90000"/>
            </a:lnSpc>
            <a:spcBef>
              <a:spcPct val="0"/>
            </a:spcBef>
            <a:spcAft>
              <a:spcPct val="35000"/>
            </a:spcAft>
            <a:buNone/>
          </a:pPr>
          <a:r>
            <a:rPr lang="es-MX" sz="1000" kern="1200" dirty="0">
              <a:latin typeface="+mn-lt"/>
              <a:cs typeface="Arial" panose="020B0604020202020204" pitchFamily="34" charset="0"/>
            </a:rPr>
            <a:t>No ser servidor público de confianza con mando superior, ni tener cargo de dirección pp</a:t>
          </a:r>
        </a:p>
      </dsp:txBody>
      <dsp:txXfrm>
        <a:off x="2617916" y="5429622"/>
        <a:ext cx="1332504" cy="813825"/>
      </dsp:txXfrm>
    </dsp:sp>
    <dsp:sp modelId="{101384F8-7D8C-4247-A76D-BD9189B0998E}">
      <dsp:nvSpPr>
        <dsp:cNvPr id="0" name=""/>
        <dsp:cNvSpPr/>
      </dsp:nvSpPr>
      <dsp:spPr>
        <a:xfrm>
          <a:off x="4407971" y="1404"/>
          <a:ext cx="2045079" cy="86446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27940" rIns="41910" bIns="27940" numCol="1" spcCol="1270" anchor="ctr" anchorCtr="0">
          <a:noAutofit/>
        </a:bodyPr>
        <a:lstStyle/>
        <a:p>
          <a:pPr marL="0" lvl="0" indent="0" algn="ctr" defTabSz="977900">
            <a:lnSpc>
              <a:spcPct val="90000"/>
            </a:lnSpc>
            <a:spcBef>
              <a:spcPct val="0"/>
            </a:spcBef>
            <a:spcAft>
              <a:spcPct val="35000"/>
            </a:spcAft>
            <a:buNone/>
          </a:pPr>
          <a:r>
            <a:rPr lang="es-MX" sz="2200" b="1" kern="1200" dirty="0">
              <a:latin typeface="+mn-lt"/>
              <a:cs typeface="Arial" panose="020B0604020202020204" pitchFamily="34" charset="0"/>
            </a:rPr>
            <a:t>Atribuciones</a:t>
          </a:r>
        </a:p>
      </dsp:txBody>
      <dsp:txXfrm>
        <a:off x="4433290" y="26723"/>
        <a:ext cx="1994441" cy="813825"/>
      </dsp:txXfrm>
    </dsp:sp>
    <dsp:sp modelId="{E99327B7-259A-4BC2-95B5-F287B71ED6A4}">
      <dsp:nvSpPr>
        <dsp:cNvPr id="0" name=""/>
        <dsp:cNvSpPr/>
      </dsp:nvSpPr>
      <dsp:spPr>
        <a:xfrm>
          <a:off x="4612479" y="865868"/>
          <a:ext cx="204507" cy="648347"/>
        </a:xfrm>
        <a:custGeom>
          <a:avLst/>
          <a:gdLst/>
          <a:ahLst/>
          <a:cxnLst/>
          <a:rect l="0" t="0" r="0" b="0"/>
          <a:pathLst>
            <a:path>
              <a:moveTo>
                <a:pt x="0" y="0"/>
              </a:moveTo>
              <a:lnTo>
                <a:pt x="0" y="648347"/>
              </a:lnTo>
              <a:lnTo>
                <a:pt x="204507" y="64834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2F9183-74F3-4304-A130-1F63A84149A5}">
      <dsp:nvSpPr>
        <dsp:cNvPr id="0" name=""/>
        <dsp:cNvSpPr/>
      </dsp:nvSpPr>
      <dsp:spPr>
        <a:xfrm>
          <a:off x="4816987" y="1081984"/>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MX" sz="1500" kern="1200" dirty="0">
              <a:latin typeface="+mn-lt"/>
              <a:cs typeface="Arial" panose="020B0604020202020204" pitchFamily="34" charset="0"/>
            </a:rPr>
            <a:t>Instalar y clausurar casilla</a:t>
          </a:r>
        </a:p>
      </dsp:txBody>
      <dsp:txXfrm>
        <a:off x="4842306" y="1107303"/>
        <a:ext cx="1332504" cy="813825"/>
      </dsp:txXfrm>
    </dsp:sp>
    <dsp:sp modelId="{B51E7EE3-26AA-491C-A2B1-F8822E48D261}">
      <dsp:nvSpPr>
        <dsp:cNvPr id="0" name=""/>
        <dsp:cNvSpPr/>
      </dsp:nvSpPr>
      <dsp:spPr>
        <a:xfrm>
          <a:off x="4612479" y="865868"/>
          <a:ext cx="204507" cy="1728927"/>
        </a:xfrm>
        <a:custGeom>
          <a:avLst/>
          <a:gdLst/>
          <a:ahLst/>
          <a:cxnLst/>
          <a:rect l="0" t="0" r="0" b="0"/>
          <a:pathLst>
            <a:path>
              <a:moveTo>
                <a:pt x="0" y="0"/>
              </a:moveTo>
              <a:lnTo>
                <a:pt x="0" y="1728927"/>
              </a:lnTo>
              <a:lnTo>
                <a:pt x="204507" y="172892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9762E7-68E1-4B03-932C-10E1B77AAA9A}">
      <dsp:nvSpPr>
        <dsp:cNvPr id="0" name=""/>
        <dsp:cNvSpPr/>
      </dsp:nvSpPr>
      <dsp:spPr>
        <a:xfrm>
          <a:off x="4816987" y="2162564"/>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MX" sz="1500" kern="1200" dirty="0">
              <a:latin typeface="+mn-lt"/>
              <a:cs typeface="Arial" panose="020B0604020202020204" pitchFamily="34" charset="0"/>
            </a:rPr>
            <a:t>Recibir votación</a:t>
          </a:r>
        </a:p>
      </dsp:txBody>
      <dsp:txXfrm>
        <a:off x="4842306" y="2187883"/>
        <a:ext cx="1332504" cy="813825"/>
      </dsp:txXfrm>
    </dsp:sp>
    <dsp:sp modelId="{304CD1EE-52B3-45CA-A923-3209039E7250}">
      <dsp:nvSpPr>
        <dsp:cNvPr id="0" name=""/>
        <dsp:cNvSpPr/>
      </dsp:nvSpPr>
      <dsp:spPr>
        <a:xfrm>
          <a:off x="4612479" y="865868"/>
          <a:ext cx="204507" cy="2809507"/>
        </a:xfrm>
        <a:custGeom>
          <a:avLst/>
          <a:gdLst/>
          <a:ahLst/>
          <a:cxnLst/>
          <a:rect l="0" t="0" r="0" b="0"/>
          <a:pathLst>
            <a:path>
              <a:moveTo>
                <a:pt x="0" y="0"/>
              </a:moveTo>
              <a:lnTo>
                <a:pt x="0" y="2809507"/>
              </a:lnTo>
              <a:lnTo>
                <a:pt x="204507" y="280950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34A1880-5BDC-4C46-A0BE-DD27D796A2D4}">
      <dsp:nvSpPr>
        <dsp:cNvPr id="0" name=""/>
        <dsp:cNvSpPr/>
      </dsp:nvSpPr>
      <dsp:spPr>
        <a:xfrm>
          <a:off x="4816987" y="3243143"/>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MX" sz="1500" kern="1200" dirty="0">
              <a:latin typeface="+mn-lt"/>
              <a:cs typeface="Arial" panose="020B0604020202020204" pitchFamily="34" charset="0"/>
            </a:rPr>
            <a:t>Efectuar escrutinio y cómputo</a:t>
          </a:r>
        </a:p>
      </dsp:txBody>
      <dsp:txXfrm>
        <a:off x="4842306" y="3268462"/>
        <a:ext cx="1332504" cy="813825"/>
      </dsp:txXfrm>
    </dsp:sp>
    <dsp:sp modelId="{641B5F16-3454-48A9-A8C9-3968F423A433}">
      <dsp:nvSpPr>
        <dsp:cNvPr id="0" name=""/>
        <dsp:cNvSpPr/>
      </dsp:nvSpPr>
      <dsp:spPr>
        <a:xfrm>
          <a:off x="4612479" y="865868"/>
          <a:ext cx="204507" cy="3890087"/>
        </a:xfrm>
        <a:custGeom>
          <a:avLst/>
          <a:gdLst/>
          <a:ahLst/>
          <a:cxnLst/>
          <a:rect l="0" t="0" r="0" b="0"/>
          <a:pathLst>
            <a:path>
              <a:moveTo>
                <a:pt x="0" y="0"/>
              </a:moveTo>
              <a:lnTo>
                <a:pt x="0" y="3890087"/>
              </a:lnTo>
              <a:lnTo>
                <a:pt x="204507" y="3890087"/>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EE20AF-4D21-4485-AE22-D832C8DE1DE6}">
      <dsp:nvSpPr>
        <dsp:cNvPr id="0" name=""/>
        <dsp:cNvSpPr/>
      </dsp:nvSpPr>
      <dsp:spPr>
        <a:xfrm>
          <a:off x="4816987" y="4323723"/>
          <a:ext cx="1383142" cy="864463"/>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19050" rIns="28575" bIns="19050" numCol="1" spcCol="1270" anchor="ctr" anchorCtr="0">
          <a:noAutofit/>
        </a:bodyPr>
        <a:lstStyle/>
        <a:p>
          <a:pPr marL="0" lvl="0" indent="0" algn="ctr" defTabSz="666750">
            <a:lnSpc>
              <a:spcPct val="90000"/>
            </a:lnSpc>
            <a:spcBef>
              <a:spcPct val="0"/>
            </a:spcBef>
            <a:spcAft>
              <a:spcPct val="35000"/>
            </a:spcAft>
            <a:buNone/>
          </a:pPr>
          <a:r>
            <a:rPr lang="es-MX" sz="1500" kern="1200" dirty="0">
              <a:latin typeface="+mn-lt"/>
              <a:cs typeface="Arial" panose="020B0604020202020204" pitchFamily="34" charset="0"/>
            </a:rPr>
            <a:t>Permanecer hasta clausura casilla</a:t>
          </a:r>
        </a:p>
      </dsp:txBody>
      <dsp:txXfrm>
        <a:off x="4842306" y="4349042"/>
        <a:ext cx="1332504" cy="8138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25736E-97DD-4AD3-A8FF-3A4479EF2A32}">
      <dsp:nvSpPr>
        <dsp:cNvPr id="0" name=""/>
        <dsp:cNvSpPr/>
      </dsp:nvSpPr>
      <dsp:spPr>
        <a:xfrm>
          <a:off x="173452" y="476583"/>
          <a:ext cx="7404938" cy="1040944"/>
        </a:xfrm>
        <a:prstGeom prst="roundRect">
          <a:avLst>
            <a:gd name="adj" fmla="val 10000"/>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just" defTabSz="889000">
            <a:lnSpc>
              <a:spcPct val="90000"/>
            </a:lnSpc>
            <a:spcBef>
              <a:spcPct val="0"/>
            </a:spcBef>
            <a:spcAft>
              <a:spcPct val="35000"/>
            </a:spcAft>
            <a:buNone/>
          </a:pPr>
          <a:r>
            <a:rPr lang="es-MX" sz="2000" b="1" kern="1200" dirty="0">
              <a:solidFill>
                <a:schemeClr val="tx1"/>
              </a:solidFill>
              <a:latin typeface="+mn-lt"/>
              <a:cs typeface="Arial" panose="020B0604020202020204" pitchFamily="34" charset="0"/>
            </a:rPr>
            <a:t>Supuestos que pueden presentarse para declarar la nulidad</a:t>
          </a:r>
        </a:p>
      </dsp:txBody>
      <dsp:txXfrm>
        <a:off x="203940" y="507071"/>
        <a:ext cx="5014483" cy="979968"/>
      </dsp:txXfrm>
    </dsp:sp>
    <dsp:sp modelId="{2A8FBCB0-6F75-44F5-803B-33DAEB32656F}">
      <dsp:nvSpPr>
        <dsp:cNvPr id="0" name=""/>
        <dsp:cNvSpPr/>
      </dsp:nvSpPr>
      <dsp:spPr>
        <a:xfrm>
          <a:off x="371648" y="2811306"/>
          <a:ext cx="9268522" cy="2583180"/>
        </a:xfrm>
        <a:prstGeom prst="roundRect">
          <a:avLst>
            <a:gd name="adj" fmla="val 10000"/>
          </a:avLst>
        </a:prstGeom>
        <a:no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endParaRPr lang="es-MX" sz="1600" b="1" kern="1200" dirty="0">
            <a:solidFill>
              <a:schemeClr val="tx1"/>
            </a:solidFill>
            <a:latin typeface="+mn-lt"/>
            <a:cs typeface="Arial" panose="020B0604020202020204" pitchFamily="34" charset="0"/>
          </a:endParaRPr>
        </a:p>
        <a:p>
          <a:pPr marL="0" lvl="0" indent="0" algn="just"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 Suplentes actuando como propietarios, sin justificación.</a:t>
          </a:r>
        </a:p>
        <a:p>
          <a:pPr marL="0" lvl="0" indent="0" algn="just"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 </a:t>
          </a:r>
        </a:p>
        <a:p>
          <a:pPr marL="0" lvl="0" indent="0" algn="just"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 Funcionarios de casilla no inscritos en la lista nominal correspondiente. </a:t>
          </a:r>
        </a:p>
        <a:p>
          <a:pPr marL="0" lvl="0" indent="0" algn="just" defTabSz="711200">
            <a:lnSpc>
              <a:spcPct val="90000"/>
            </a:lnSpc>
            <a:spcBef>
              <a:spcPct val="0"/>
            </a:spcBef>
            <a:spcAft>
              <a:spcPct val="35000"/>
            </a:spcAft>
            <a:buNone/>
          </a:pPr>
          <a:endParaRPr lang="es-MX" sz="1600" b="1" kern="1200" dirty="0">
            <a:solidFill>
              <a:schemeClr val="tx1"/>
            </a:solidFill>
            <a:latin typeface="+mn-lt"/>
            <a:cs typeface="Arial" panose="020B0604020202020204" pitchFamily="34" charset="0"/>
          </a:endParaRPr>
        </a:p>
        <a:p>
          <a:pPr marL="0" lvl="0" indent="0" algn="just" defTabSz="711200">
            <a:lnSpc>
              <a:spcPct val="90000"/>
            </a:lnSpc>
            <a:spcBef>
              <a:spcPct val="0"/>
            </a:spcBef>
            <a:spcAft>
              <a:spcPct val="35000"/>
            </a:spcAft>
            <a:buNone/>
          </a:pPr>
          <a:r>
            <a:rPr lang="es-MX" sz="1600" b="1" kern="1200" dirty="0">
              <a:solidFill>
                <a:schemeClr val="tx1"/>
              </a:solidFill>
              <a:latin typeface="+mn-lt"/>
              <a:cs typeface="Arial" panose="020B0604020202020204" pitchFamily="34" charset="0"/>
            </a:rPr>
            <a:t>* Candidato, representante de partido o servidor público de mando superior, actuando como funcionario de casilla. </a:t>
          </a:r>
        </a:p>
      </dsp:txBody>
      <dsp:txXfrm>
        <a:off x="447307" y="2886965"/>
        <a:ext cx="5537760" cy="2431862"/>
      </dsp:txXfrm>
    </dsp:sp>
    <dsp:sp modelId="{76158946-CD00-474F-BA11-06ACFC99F983}">
      <dsp:nvSpPr>
        <dsp:cNvPr id="0" name=""/>
        <dsp:cNvSpPr/>
      </dsp:nvSpPr>
      <dsp:spPr>
        <a:xfrm>
          <a:off x="5786991" y="872521"/>
          <a:ext cx="1679067" cy="1989576"/>
        </a:xfrm>
        <a:prstGeom prst="downArrow">
          <a:avLst>
            <a:gd name="adj1" fmla="val 55000"/>
            <a:gd name="adj2" fmla="val 45000"/>
          </a:avLst>
        </a:prstGeom>
        <a:solidFill>
          <a:schemeClr val="accent1">
            <a:lumMod val="50000"/>
            <a:alpha val="90000"/>
          </a:schemeClr>
        </a:solidFill>
        <a:ln w="19050" cap="rnd" cmpd="sng" algn="ctr">
          <a:solidFill>
            <a:schemeClr val="accent1">
              <a:lumMod val="5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s-MX" sz="1800" kern="1200">
            <a:solidFill>
              <a:schemeClr val="tx1"/>
            </a:solidFill>
            <a:latin typeface="Arial" panose="020B0604020202020204" pitchFamily="34" charset="0"/>
            <a:cs typeface="Arial" panose="020B0604020202020204" pitchFamily="34" charset="0"/>
          </a:endParaRPr>
        </a:p>
      </dsp:txBody>
      <dsp:txXfrm>
        <a:off x="6164781" y="872521"/>
        <a:ext cx="923487" cy="157400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C59EE0-37C8-4A69-A1EA-9101FACD5BC3}">
      <dsp:nvSpPr>
        <dsp:cNvPr id="0" name=""/>
        <dsp:cNvSpPr/>
      </dsp:nvSpPr>
      <dsp:spPr>
        <a:xfrm>
          <a:off x="948266" y="0"/>
          <a:ext cx="5418667" cy="5418667"/>
        </a:xfrm>
        <a:prstGeom prst="triangle">
          <a:avLst/>
        </a:prstGeom>
        <a:solidFill>
          <a:schemeClr val="accent1">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a:schemeClr val="lt1"/>
        </a:fontRef>
      </dsp:style>
    </dsp:sp>
    <dsp:sp modelId="{A7DF9FAB-759A-46F2-8748-4A8C52CEA5BE}">
      <dsp:nvSpPr>
        <dsp:cNvPr id="0" name=""/>
        <dsp:cNvSpPr/>
      </dsp:nvSpPr>
      <dsp:spPr>
        <a:xfrm>
          <a:off x="3657599" y="544777"/>
          <a:ext cx="3522133" cy="1282700"/>
        </a:xfrm>
        <a:prstGeom prst="roundRect">
          <a:avLst/>
        </a:prstGeom>
        <a:solidFill>
          <a:schemeClr val="lt1">
            <a:alpha val="90000"/>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Determinada persona, en la jornada electoral, tenía el carácter de representante de un partido político. </a:t>
          </a:r>
        </a:p>
      </dsp:txBody>
      <dsp:txXfrm>
        <a:off x="3720215" y="607393"/>
        <a:ext cx="3396901" cy="1157468"/>
      </dsp:txXfrm>
    </dsp:sp>
    <dsp:sp modelId="{7B782E48-212E-4890-8B60-11B813A06F90}">
      <dsp:nvSpPr>
        <dsp:cNvPr id="0" name=""/>
        <dsp:cNvSpPr/>
      </dsp:nvSpPr>
      <dsp:spPr>
        <a:xfrm>
          <a:off x="3657599" y="1987814"/>
          <a:ext cx="3522133" cy="1282700"/>
        </a:xfrm>
        <a:prstGeom prst="roundRect">
          <a:avLst/>
        </a:prstGeom>
        <a:solidFill>
          <a:schemeClr val="lt1">
            <a:alpha val="90000"/>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Se le impidió el acceso a la casilla o se le expulsó, sin causa justificada. </a:t>
          </a:r>
        </a:p>
      </dsp:txBody>
      <dsp:txXfrm>
        <a:off x="3720215" y="2050430"/>
        <a:ext cx="3396901" cy="1157468"/>
      </dsp:txXfrm>
    </dsp:sp>
    <dsp:sp modelId="{DF4E52ED-1948-40A9-B8CC-69059836C5C9}">
      <dsp:nvSpPr>
        <dsp:cNvPr id="0" name=""/>
        <dsp:cNvSpPr/>
      </dsp:nvSpPr>
      <dsp:spPr>
        <a:xfrm>
          <a:off x="3657599" y="3430852"/>
          <a:ext cx="3522133" cy="1282700"/>
        </a:xfrm>
        <a:prstGeom prst="roundRect">
          <a:avLst/>
        </a:prstGeom>
        <a:solidFill>
          <a:schemeClr val="lt1">
            <a:alpha val="90000"/>
            <a:hueOff val="0"/>
            <a:satOff val="0"/>
            <a:lumOff val="0"/>
            <a:alphaOff val="0"/>
          </a:schemeClr>
        </a:solidFill>
        <a:ln w="19050" cap="rnd" cmpd="sng" algn="ctr">
          <a:solidFill>
            <a:schemeClr val="accent1">
              <a:lumMod val="5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just" defTabSz="711200">
            <a:lnSpc>
              <a:spcPct val="90000"/>
            </a:lnSpc>
            <a:spcBef>
              <a:spcPct val="0"/>
            </a:spcBef>
            <a:spcAft>
              <a:spcPct val="35000"/>
            </a:spcAft>
            <a:buNone/>
          </a:pPr>
          <a:r>
            <a:rPr lang="es-MX" sz="1600" kern="1200" dirty="0">
              <a:solidFill>
                <a:schemeClr val="tx1"/>
              </a:solidFill>
              <a:latin typeface="+mn-lt"/>
              <a:cs typeface="Arial" panose="020B0604020202020204" pitchFamily="34" charset="0"/>
            </a:rPr>
            <a:t>La irregularidad fue determinante para el resultado de la elección. </a:t>
          </a:r>
        </a:p>
      </dsp:txBody>
      <dsp:txXfrm>
        <a:off x="3720215" y="3493468"/>
        <a:ext cx="3396901" cy="1157468"/>
      </dsp:txXfrm>
    </dsp:sp>
  </dsp:spTree>
</dsp:drawing>
</file>

<file path=ppt/diagrams/layout1.xml><?xml version="1.0" encoding="utf-8"?>
<dgm:layoutDef xmlns:dgm="http://schemas.openxmlformats.org/drawingml/2006/diagram" xmlns:a="http://schemas.openxmlformats.org/drawingml/2006/main" uniqueId="urn:microsoft.com/office/officeart/2009/3/layout/PlusandMinus">
  <dgm:title val=""/>
  <dgm:desc val=""/>
  <dgm:catLst>
    <dgm:cat type="relationship" pri="3600"/>
  </dgm:catLst>
  <dgm:samp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clrData>
  <dgm:layoutNode name="Name0">
    <dgm:varLst>
      <dgm:chMax val="2"/>
      <dgm:chPref val="2"/>
      <dgm:dir/>
      <dgm:animOne/>
      <dgm:resizeHandles val="exact"/>
    </dgm:varLst>
    <dgm:alg type="composite">
      <dgm:param type="ar" val="1.8238"/>
    </dgm:alg>
    <dgm:shape xmlns:r="http://schemas.openxmlformats.org/officeDocument/2006/relationships" r:blip="">
      <dgm:adjLst/>
    </dgm:shape>
    <dgm:choose name="Name1">
      <dgm:if name="Name2" func="var" arg="dir" op="equ" val="norm">
        <dgm:constrLst>
          <dgm:constr type="primFontSz" for="des" ptType="node" op="equ" val="65"/>
          <dgm:constr type="l" for="ch" forName="Background" refType="w" fact="0.09"/>
          <dgm:constr type="t" for="ch" forName="Background" refType="h" fact="0.1641"/>
          <dgm:constr type="w" for="ch" forName="Background" refType="w" fact="0.87"/>
          <dgm:constr type="h" for="ch" forName="Background" refType="h" fact="0.82"/>
          <dgm:constr type="l" for="ch" forName="ParentText1" refType="w" fact="0.116"/>
          <dgm:constr type="t" for="ch" forName="ParentText1" refType="h" fact="0.26"/>
          <dgm:constr type="w" for="ch" forName="ParentText1" refType="w" fact="0.404"/>
          <dgm:constr type="h" for="ch" forName="ParentText1" refType="h" fact="0.7015"/>
          <dgm:constr type="l" for="ch" forName="ParentText2" refType="w" fact="0.529"/>
          <dgm:constr type="t" for="ch" forName="ParentText2" refType="h" fact="0.26"/>
          <dgm:constr type="w" for="ch" forName="ParentText2" refType="w" fact="0.404"/>
          <dgm:constr type="h" for="ch" forName="ParentText2" refType="h" fact="0.7015"/>
          <dgm:constr type="l" for="ch" forName="Plus" refType="w" fact="0"/>
          <dgm:constr type="t" for="ch" forName="Plus" refType="h" fact="0"/>
          <dgm:constr type="w" for="ch" forName="Plus" refType="w" fact="0.17"/>
          <dgm:constr type="h" for="ch" forName="Plus" refType="w" refFor="ch" refForName="Plus"/>
          <dgm:constr type="l" for="ch" forName="Minus" refType="w" fact="0.84"/>
          <dgm:constr type="t" for="ch" forName="Minus" refType="h" fact="0.1115"/>
          <dgm:constr type="w" for="ch" forName="Minus" refType="w" fact="0.16"/>
          <dgm:constr type="h" for="ch" forName="Minus" refType="h" fact="0.1"/>
          <dgm:constr type="l" for="ch" forName="Divider" refType="w" fact="0.525"/>
          <dgm:constr type="t" for="ch" forName="Divider" refType="h" fact="0.2615"/>
          <dgm:constr type="w" for="ch" forName="Divider" refType="w" fact="0.0001"/>
          <dgm:constr type="h" for="ch" forName="Divider" refType="h" fact="0.67"/>
        </dgm:constrLst>
      </dgm:if>
      <dgm:else name="Name3">
        <dgm:constrLst>
          <dgm:constr type="primFontSz" for="des" ptType="node" op="equ" val="65"/>
          <dgm:constr type="r" for="ch" forName="Background" refType="w" fact="-0.09"/>
          <dgm:constr type="t" for="ch" forName="Background" refType="h" fact="0.1641"/>
          <dgm:constr type="w" for="ch" forName="Background" refType="w" fact="0.87"/>
          <dgm:constr type="h" for="ch" forName="Background" refType="h" fact="0.82"/>
          <dgm:constr type="r" for="ch" forName="ParentText1" refType="w" fact="-0.116"/>
          <dgm:constr type="t" for="ch" forName="ParentText1" refType="h" fact="0.26"/>
          <dgm:constr type="w" for="ch" forName="ParentText1" refType="w" fact="0.404"/>
          <dgm:constr type="h" for="ch" forName="ParentText1" refType="h" fact="0.7015"/>
          <dgm:constr type="r" for="ch" forName="ParentText2" refType="w" fact="-0.529"/>
          <dgm:constr type="t" for="ch" forName="ParentText2" refType="h" fact="0.26"/>
          <dgm:constr type="w" for="ch" forName="ParentText2" refType="w" fact="0.404"/>
          <dgm:constr type="h" for="ch" forName="ParentText2" refType="h" fact="0.7015"/>
          <dgm:constr type="r" for="ch" forName="Plus" refType="w" fact="0"/>
          <dgm:constr type="t" for="ch" forName="Plus" refType="h" fact="0"/>
          <dgm:constr type="w" for="ch" forName="Plus" refType="w" fact="0.17"/>
          <dgm:constr type="h" for="ch" forName="Plus" refType="w" refFor="ch" refForName="Plus"/>
          <dgm:constr type="r" for="ch" forName="Minus" refType="w" fact="-0.84"/>
          <dgm:constr type="t" for="ch" forName="Minus" refType="h" fact="0.1115"/>
          <dgm:constr type="w" for="ch" forName="Minus" refType="w" fact="0.16"/>
          <dgm:constr type="h" for="ch" forName="Minus" refType="h" fact="0.1"/>
          <dgm:constr type="r" for="ch" forName="Divider" refType="w" fact="-0.525"/>
          <dgm:constr type="t" for="ch" forName="Divider" refType="h" fact="0.2615"/>
          <dgm:constr type="w" for="ch" forName="Divider" refType="w" fact="0.0001"/>
          <dgm:constr type="h" for="ch" forName="Divider" refType="h" fact="0.67"/>
        </dgm:constrLst>
      </dgm:else>
    </dgm:choose>
    <dgm:layoutNode name="Background" styleLbl="bgImgPlace1">
      <dgm:alg type="sp"/>
      <dgm:shape xmlns:r="http://schemas.openxmlformats.org/officeDocument/2006/relationships" type="rect" r:blip="">
        <dgm:adjLst/>
      </dgm:shape>
      <dgm:presOf/>
    </dgm:layoutNode>
    <dgm:layoutNode name="ParentText1"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1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Text2"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ch desOrSelf" ptType="node node" st="2 1" cnt="1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lus" styleLbl="alignNode1">
      <dgm:alg type="sp"/>
      <dgm:shape xmlns:r="http://schemas.openxmlformats.org/officeDocument/2006/relationships" type="plus" r:blip="">
        <dgm:adjLst>
          <dgm:adj idx="1" val="0.3281"/>
        </dgm:adjLst>
      </dgm:shape>
      <dgm:presOf/>
    </dgm:layoutNode>
    <dgm:layoutNode name="Minus" styleLbl="alignNode1">
      <dgm:alg type="sp"/>
      <dgm:shape xmlns:r="http://schemas.openxmlformats.org/officeDocument/2006/relationships" type="rect" r:blip="">
        <dgm:adjLst/>
      </dgm:shape>
      <dgm:presOf/>
    </dgm:layoutNode>
    <dgm:layoutNode name="Divider" styleLbl="parChTrans1D1">
      <dgm:alg type="sp"/>
      <dgm:shape xmlns:r="http://schemas.openxmlformats.org/officeDocument/2006/relationships" type="line" r:blip="">
        <dgm:adjLst/>
      </dgm:shape>
      <dgm:presOf/>
    </dgm:layoutNode>
  </dgm:layoutNode>
</dgm:layoutDef>
</file>

<file path=ppt/diagrams/layout1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16.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17.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8.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1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5.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6.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7.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301552-3128-4817-A330-C919DA225F65}" type="datetimeFigureOut">
              <a:rPr lang="es-MX" smtClean="0"/>
              <a:t>15/10/2017</a:t>
            </a:fld>
            <a:endParaRPr lang="es-MX"/>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AAB520-58C5-4E89-8203-81498C23B9C6}" type="slidenum">
              <a:rPr lang="es-MX" smtClean="0"/>
              <a:t>‹Nº›</a:t>
            </a:fld>
            <a:endParaRPr lang="es-MX"/>
          </a:p>
        </p:txBody>
      </p:sp>
    </p:spTree>
    <p:extLst>
      <p:ext uri="{BB962C8B-B14F-4D97-AF65-F5344CB8AC3E}">
        <p14:creationId xmlns:p14="http://schemas.microsoft.com/office/powerpoint/2010/main" val="3632430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D6AAB520-58C5-4E89-8203-81498C23B9C6}" type="slidenum">
              <a:rPr lang="es-MX" smtClean="0"/>
              <a:t>20</a:t>
            </a:fld>
            <a:endParaRPr lang="es-MX"/>
          </a:p>
        </p:txBody>
      </p:sp>
    </p:spTree>
    <p:extLst>
      <p:ext uri="{BB962C8B-B14F-4D97-AF65-F5344CB8AC3E}">
        <p14:creationId xmlns:p14="http://schemas.microsoft.com/office/powerpoint/2010/main" val="37683334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a:p>
        </p:txBody>
      </p:sp>
      <p:sp>
        <p:nvSpPr>
          <p:cNvPr id="4" name="Marcador de número de diapositiva 3"/>
          <p:cNvSpPr>
            <a:spLocks noGrp="1"/>
          </p:cNvSpPr>
          <p:nvPr>
            <p:ph type="sldNum" sz="quarter" idx="10"/>
          </p:nvPr>
        </p:nvSpPr>
        <p:spPr/>
        <p:txBody>
          <a:bodyPr/>
          <a:lstStyle/>
          <a:p>
            <a:fld id="{D6AAB520-58C5-4E89-8203-81498C23B9C6}" type="slidenum">
              <a:rPr lang="es-MX" smtClean="0"/>
              <a:t>50</a:t>
            </a:fld>
            <a:endParaRPr lang="es-MX"/>
          </a:p>
        </p:txBody>
      </p:sp>
    </p:spTree>
    <p:extLst>
      <p:ext uri="{BB962C8B-B14F-4D97-AF65-F5344CB8AC3E}">
        <p14:creationId xmlns:p14="http://schemas.microsoft.com/office/powerpoint/2010/main" val="38082801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MX" dirty="0"/>
          </a:p>
        </p:txBody>
      </p:sp>
      <p:sp>
        <p:nvSpPr>
          <p:cNvPr id="4" name="Marcador de número de diapositiva 3"/>
          <p:cNvSpPr>
            <a:spLocks noGrp="1"/>
          </p:cNvSpPr>
          <p:nvPr>
            <p:ph type="sldNum" sz="quarter" idx="10"/>
          </p:nvPr>
        </p:nvSpPr>
        <p:spPr/>
        <p:txBody>
          <a:bodyPr/>
          <a:lstStyle/>
          <a:p>
            <a:fld id="{D6AAB520-58C5-4E89-8203-81498C23B9C6}" type="slidenum">
              <a:rPr lang="es-MX" smtClean="0"/>
              <a:t>73</a:t>
            </a:fld>
            <a:endParaRPr lang="es-MX"/>
          </a:p>
        </p:txBody>
      </p:sp>
    </p:spTree>
    <p:extLst>
      <p:ext uri="{BB962C8B-B14F-4D97-AF65-F5344CB8AC3E}">
        <p14:creationId xmlns:p14="http://schemas.microsoft.com/office/powerpoint/2010/main" val="1282565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C54E154-16E4-453F-AB44-DD4C234777A7}"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4165451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73FDE2E2-A7EC-4FAC-8FB3-4BB27BC5248E}"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3488026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6E577AFF-09B1-44EC-AC3F-D81400F6E9AB}"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7201235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A46F7EE4-4262-46AA-94A0-296E440B6A5D}"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1658831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09094B4D-6AD7-47A5-8DA1-3A975A348F02}"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684836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F53324C0-53C6-4D49-A23B-B08270A102C5}"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71760523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C2C44F6-D580-445C-9A42-7C4813D88051}"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33709239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0093C1D-6400-4BF2-8E0F-A439866623B3}"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3572259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FDFB9F94-1C05-46C7-83CE-3E3CA9675710}"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1740181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AFA2E01-FEC3-4E45-83B0-9C9CDB4D0404}" type="datetime1">
              <a:rPr lang="es-MX" smtClean="0"/>
              <a:t>15/10/2017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2736003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E6CCC81-78A3-427F-855A-CA6AE6622838}" type="datetime1">
              <a:rPr lang="es-MX" smtClean="0"/>
              <a:t>15/10/2017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305453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8778E0A-6A9A-47DF-A7AE-C34067D43660}" type="datetime1">
              <a:rPr lang="es-MX" smtClean="0"/>
              <a:t>15/10/2017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616409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374E5EAE-3A91-422C-A368-E2D500C62A72}" type="datetime1">
              <a:rPr lang="es-MX" smtClean="0"/>
              <a:t>15/10/2017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5742626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BA0045-99C0-4A1C-A2E2-E5D6D62F264E}" type="datetime1">
              <a:rPr lang="es-MX" smtClean="0"/>
              <a:t>15/10/2017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56703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8837DE69-B433-47E3-BA73-DB9AD691C2C8}" type="datetime1">
              <a:rPr lang="es-MX" smtClean="0"/>
              <a:t>15/10/2017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29598049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B493DEF8-7BCB-4C38-8B69-BA1B1595EDF4}" type="datetime1">
              <a:rPr lang="es-MX" smtClean="0"/>
              <a:t>15/10/2017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9A8DD85-B669-458D-82F2-CD107BFDB014}" type="slidenum">
              <a:rPr lang="es-MX" smtClean="0"/>
              <a:t>‹Nº›</a:t>
            </a:fld>
            <a:endParaRPr lang="es-MX"/>
          </a:p>
        </p:txBody>
      </p:sp>
    </p:spTree>
    <p:extLst>
      <p:ext uri="{BB962C8B-B14F-4D97-AF65-F5344CB8AC3E}">
        <p14:creationId xmlns:p14="http://schemas.microsoft.com/office/powerpoint/2010/main" val="1164948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E5E72E-1BEA-4688-A5E8-CB4DC1291D2C}" type="datetime1">
              <a:rPr lang="es-MX" smtClean="0"/>
              <a:t>15/10/2017</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9A8DD85-B669-458D-82F2-CD107BFDB014}" type="slidenum">
              <a:rPr lang="es-MX" smtClean="0"/>
              <a:t>‹Nº›</a:t>
            </a:fld>
            <a:endParaRPr lang="es-MX"/>
          </a:p>
        </p:txBody>
      </p:sp>
    </p:spTree>
    <p:extLst>
      <p:ext uri="{BB962C8B-B14F-4D97-AF65-F5344CB8AC3E}">
        <p14:creationId xmlns:p14="http://schemas.microsoft.com/office/powerpoint/2010/main" val="3236037214"/>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 id="2147483924" r:id="rId12"/>
    <p:sldLayoutId id="2147483925" r:id="rId13"/>
    <p:sldLayoutId id="2147483926" r:id="rId14"/>
    <p:sldLayoutId id="2147483927" r:id="rId15"/>
    <p:sldLayoutId id="214748392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4.jpe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1.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1.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1.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1.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1.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1.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1.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1.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1.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1.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1.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1.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1.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1.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7.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7.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diagramLayout" Target="../diagrams/layout27.xml"/><Relationship Id="rId3" Type="http://schemas.openxmlformats.org/officeDocument/2006/relationships/diagramLayout" Target="../diagrams/layout26.xml"/><Relationship Id="rId7" Type="http://schemas.openxmlformats.org/officeDocument/2006/relationships/diagramData" Target="../diagrams/data27.xml"/><Relationship Id="rId2" Type="http://schemas.openxmlformats.org/officeDocument/2006/relationships/diagramData" Target="../diagrams/data26.xml"/><Relationship Id="rId1" Type="http://schemas.openxmlformats.org/officeDocument/2006/relationships/slideLayout" Target="../slideLayouts/slideLayout1.xml"/><Relationship Id="rId6" Type="http://schemas.microsoft.com/office/2007/relationships/diagramDrawing" Target="../diagrams/drawing26.xml"/><Relationship Id="rId11" Type="http://schemas.microsoft.com/office/2007/relationships/diagramDrawing" Target="../diagrams/drawing27.xml"/><Relationship Id="rId5" Type="http://schemas.openxmlformats.org/officeDocument/2006/relationships/diagramColors" Target="../diagrams/colors26.xml"/><Relationship Id="rId10" Type="http://schemas.openxmlformats.org/officeDocument/2006/relationships/diagramColors" Target="../diagrams/colors27.xml"/><Relationship Id="rId4" Type="http://schemas.openxmlformats.org/officeDocument/2006/relationships/diagramQuickStyle" Target="../diagrams/quickStyle26.xml"/><Relationship Id="rId9" Type="http://schemas.openxmlformats.org/officeDocument/2006/relationships/diagramQuickStyle" Target="../diagrams/quickStyle2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1.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1.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3" Type="http://schemas.openxmlformats.org/officeDocument/2006/relationships/diagramData" Target="../diagrams/data30.xml"/><Relationship Id="rId7" Type="http://schemas.microsoft.com/office/2007/relationships/diagramDrawing" Target="../diagrams/drawing30.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30.xml"/><Relationship Id="rId5" Type="http://schemas.openxmlformats.org/officeDocument/2006/relationships/diagramQuickStyle" Target="../diagrams/quickStyle30.xml"/><Relationship Id="rId4" Type="http://schemas.openxmlformats.org/officeDocument/2006/relationships/diagramLayout" Target="../diagrams/layout3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1.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1.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1.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1.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7.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1.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1.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1.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7.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829292" y="2654299"/>
            <a:ext cx="7766936" cy="1052587"/>
          </a:xfrm>
        </p:spPr>
        <p:txBody>
          <a:bodyPr/>
          <a:lstStyle/>
          <a:p>
            <a:r>
              <a:rPr lang="es-MX" b="1" dirty="0">
                <a:solidFill>
                  <a:schemeClr val="accent1">
                    <a:lumMod val="50000"/>
                  </a:schemeClr>
                </a:solidFill>
                <a:effectLst>
                  <a:outerShdw blurRad="38100" dist="38100" dir="2700000" algn="tl">
                    <a:srgbClr val="000000">
                      <a:alpha val="43137"/>
                    </a:srgbClr>
                  </a:outerShdw>
                </a:effectLst>
              </a:rPr>
              <a:t>SISTEMA DE NULIDADES </a:t>
            </a:r>
          </a:p>
        </p:txBody>
      </p:sp>
      <p:pic>
        <p:nvPicPr>
          <p:cNvPr id="4" name="Picture 2" descr="Resultado de imagen para twitte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99321" y="5801579"/>
            <a:ext cx="276991" cy="276999"/>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4976312" y="5801579"/>
            <a:ext cx="1847341" cy="276999"/>
          </a:xfrm>
          <a:prstGeom prst="rect">
            <a:avLst/>
          </a:prstGeom>
          <a:noFill/>
        </p:spPr>
        <p:txBody>
          <a:bodyPr wrap="square" rtlCol="0">
            <a:spAutoFit/>
          </a:bodyPr>
          <a:lstStyle/>
          <a:p>
            <a:r>
              <a:rPr lang="es-ES" sz="1200" dirty="0">
                <a:latin typeface="Lucida Sans" panose="020B0602030504020204" pitchFamily="34" charset="0"/>
                <a:cs typeface="Arial" panose="020B0604020202020204" pitchFamily="34" charset="0"/>
              </a:rPr>
              <a:t>@Julyssa75</a:t>
            </a:r>
          </a:p>
        </p:txBody>
      </p:sp>
      <p:pic>
        <p:nvPicPr>
          <p:cNvPr id="6" name="Picture 4" descr="Resultado de imagen para facebook"/>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23653" y="5792171"/>
            <a:ext cx="291831" cy="291831"/>
          </a:xfrm>
          <a:prstGeom prst="rect">
            <a:avLst/>
          </a:prstGeom>
          <a:noFill/>
          <a:extLst>
            <a:ext uri="{909E8E84-426E-40DD-AFC4-6F175D3DCCD1}">
              <a14:hiddenFill xmlns:a14="http://schemas.microsoft.com/office/drawing/2010/main">
                <a:solidFill>
                  <a:srgbClr val="FFFFFF"/>
                </a:solidFill>
              </a14:hiddenFill>
            </a:ext>
          </a:extLst>
        </p:spPr>
      </p:pic>
      <p:sp>
        <p:nvSpPr>
          <p:cNvPr id="7" name="CuadroTexto 6"/>
          <p:cNvSpPr txBox="1"/>
          <p:nvPr/>
        </p:nvSpPr>
        <p:spPr>
          <a:xfrm>
            <a:off x="7100644" y="5753421"/>
            <a:ext cx="2032747" cy="369332"/>
          </a:xfrm>
          <a:prstGeom prst="rect">
            <a:avLst/>
          </a:prstGeom>
          <a:noFill/>
        </p:spPr>
        <p:txBody>
          <a:bodyPr wrap="square" rtlCol="0">
            <a:spAutoFit/>
          </a:bodyPr>
          <a:lstStyle/>
          <a:p>
            <a:r>
              <a:rPr lang="es-MX" sz="900" dirty="0">
                <a:latin typeface="Lucida Sans" panose="020B0602030504020204" pitchFamily="34" charset="0"/>
                <a:cs typeface="Arial" panose="020B0604020202020204" pitchFamily="34" charset="0"/>
              </a:rPr>
              <a:t>Julia Hernández García (Figura Pública)</a:t>
            </a:r>
          </a:p>
        </p:txBody>
      </p:sp>
      <p:sp>
        <p:nvSpPr>
          <p:cNvPr id="8" name="CuadroTexto 7"/>
          <p:cNvSpPr txBox="1"/>
          <p:nvPr/>
        </p:nvSpPr>
        <p:spPr>
          <a:xfrm>
            <a:off x="1067113" y="5668621"/>
            <a:ext cx="3485211" cy="523220"/>
          </a:xfrm>
          <a:prstGeom prst="rect">
            <a:avLst/>
          </a:prstGeom>
          <a:noFill/>
        </p:spPr>
        <p:txBody>
          <a:bodyPr wrap="square" rtlCol="0">
            <a:spAutoFit/>
          </a:bodyPr>
          <a:lstStyle/>
          <a:p>
            <a:pPr algn="ctr"/>
            <a:r>
              <a:rPr lang="es-ES" sz="1400" b="1" dirty="0">
                <a:solidFill>
                  <a:schemeClr val="tx2">
                    <a:lumMod val="75000"/>
                  </a:schemeClr>
                </a:solidFill>
                <a:latin typeface="Lucida Sans" panose="020B0602030504020204" pitchFamily="34" charset="0"/>
              </a:rPr>
              <a:t>Dra. Julia Hernández García.</a:t>
            </a:r>
          </a:p>
          <a:p>
            <a:pPr algn="ctr"/>
            <a:r>
              <a:rPr lang="es-ES" sz="1400" b="1" dirty="0">
                <a:solidFill>
                  <a:schemeClr val="tx2">
                    <a:lumMod val="75000"/>
                  </a:schemeClr>
                </a:solidFill>
                <a:latin typeface="Lucida Sans" panose="020B0602030504020204" pitchFamily="34" charset="0"/>
              </a:rPr>
              <a:t>Consejera Electoral</a:t>
            </a:r>
          </a:p>
        </p:txBody>
      </p:sp>
      <p:sp>
        <p:nvSpPr>
          <p:cNvPr id="3" name="CuadroTexto 2"/>
          <p:cNvSpPr txBox="1"/>
          <p:nvPr/>
        </p:nvSpPr>
        <p:spPr>
          <a:xfrm>
            <a:off x="4610160" y="5096807"/>
            <a:ext cx="4986068" cy="369332"/>
          </a:xfrm>
          <a:prstGeom prst="rect">
            <a:avLst/>
          </a:prstGeom>
          <a:noFill/>
        </p:spPr>
        <p:txBody>
          <a:bodyPr wrap="square" rtlCol="0">
            <a:spAutoFit/>
          </a:bodyPr>
          <a:lstStyle/>
          <a:p>
            <a:r>
              <a:rPr lang="es-ES" dirty="0">
                <a:solidFill>
                  <a:schemeClr val="accent1">
                    <a:lumMod val="50000"/>
                  </a:schemeClr>
                </a:solidFill>
              </a:rPr>
              <a:t>Villahermosa, Tabasco, 13 de Octubre 2017</a:t>
            </a:r>
            <a:endParaRPr lang="es-MX" dirty="0">
              <a:solidFill>
                <a:schemeClr val="accent1">
                  <a:lumMod val="50000"/>
                </a:schemeClr>
              </a:solidFill>
            </a:endParaRPr>
          </a:p>
        </p:txBody>
      </p:sp>
    </p:spTree>
    <p:extLst>
      <p:ext uri="{BB962C8B-B14F-4D97-AF65-F5344CB8AC3E}">
        <p14:creationId xmlns:p14="http://schemas.microsoft.com/office/powerpoint/2010/main" val="338477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3 Tabla"/>
          <p:cNvGraphicFramePr>
            <a:graphicFrameLocks noGrp="1"/>
          </p:cNvGraphicFramePr>
          <p:nvPr>
            <p:extLst>
              <p:ext uri="{D42A27DB-BD31-4B8C-83A1-F6EECF244321}">
                <p14:modId xmlns:p14="http://schemas.microsoft.com/office/powerpoint/2010/main" val="1866344718"/>
              </p:ext>
            </p:extLst>
          </p:nvPr>
        </p:nvGraphicFramePr>
        <p:xfrm>
          <a:off x="315312" y="260648"/>
          <a:ext cx="10873387" cy="6388490"/>
        </p:xfrm>
        <a:graphic>
          <a:graphicData uri="http://schemas.openxmlformats.org/drawingml/2006/table">
            <a:tbl>
              <a:tblPr firstRow="1" firstCol="1" bandRow="1">
                <a:tableStyleId>{BC89EF96-8CEA-46FF-86C4-4CE0E7609802}</a:tableStyleId>
              </a:tblPr>
              <a:tblGrid>
                <a:gridCol w="3988142">
                  <a:extLst>
                    <a:ext uri="{9D8B030D-6E8A-4147-A177-3AD203B41FA5}">
                      <a16:colId xmlns:a16="http://schemas.microsoft.com/office/drawing/2014/main" val="20000"/>
                    </a:ext>
                  </a:extLst>
                </a:gridCol>
                <a:gridCol w="299109">
                  <a:extLst>
                    <a:ext uri="{9D8B030D-6E8A-4147-A177-3AD203B41FA5}">
                      <a16:colId xmlns:a16="http://schemas.microsoft.com/office/drawing/2014/main" val="20001"/>
                    </a:ext>
                  </a:extLst>
                </a:gridCol>
                <a:gridCol w="543864">
                  <a:extLst>
                    <a:ext uri="{9D8B030D-6E8A-4147-A177-3AD203B41FA5}">
                      <a16:colId xmlns:a16="http://schemas.microsoft.com/office/drawing/2014/main" val="20002"/>
                    </a:ext>
                  </a:extLst>
                </a:gridCol>
                <a:gridCol w="690683">
                  <a:extLst>
                    <a:ext uri="{9D8B030D-6E8A-4147-A177-3AD203B41FA5}">
                      <a16:colId xmlns:a16="http://schemas.microsoft.com/office/drawing/2014/main" val="20003"/>
                    </a:ext>
                  </a:extLst>
                </a:gridCol>
                <a:gridCol w="690683">
                  <a:extLst>
                    <a:ext uri="{9D8B030D-6E8A-4147-A177-3AD203B41FA5}">
                      <a16:colId xmlns:a16="http://schemas.microsoft.com/office/drawing/2014/main" val="20004"/>
                    </a:ext>
                  </a:extLst>
                </a:gridCol>
                <a:gridCol w="690683">
                  <a:extLst>
                    <a:ext uri="{9D8B030D-6E8A-4147-A177-3AD203B41FA5}">
                      <a16:colId xmlns:a16="http://schemas.microsoft.com/office/drawing/2014/main" val="20005"/>
                    </a:ext>
                  </a:extLst>
                </a:gridCol>
                <a:gridCol w="690683">
                  <a:extLst>
                    <a:ext uri="{9D8B030D-6E8A-4147-A177-3AD203B41FA5}">
                      <a16:colId xmlns:a16="http://schemas.microsoft.com/office/drawing/2014/main" val="20006"/>
                    </a:ext>
                  </a:extLst>
                </a:gridCol>
                <a:gridCol w="695563">
                  <a:extLst>
                    <a:ext uri="{9D8B030D-6E8A-4147-A177-3AD203B41FA5}">
                      <a16:colId xmlns:a16="http://schemas.microsoft.com/office/drawing/2014/main" val="20007"/>
                    </a:ext>
                  </a:extLst>
                </a:gridCol>
                <a:gridCol w="695563">
                  <a:extLst>
                    <a:ext uri="{9D8B030D-6E8A-4147-A177-3AD203B41FA5}">
                      <a16:colId xmlns:a16="http://schemas.microsoft.com/office/drawing/2014/main" val="20008"/>
                    </a:ext>
                  </a:extLst>
                </a:gridCol>
                <a:gridCol w="690683">
                  <a:extLst>
                    <a:ext uri="{9D8B030D-6E8A-4147-A177-3AD203B41FA5}">
                      <a16:colId xmlns:a16="http://schemas.microsoft.com/office/drawing/2014/main" val="20009"/>
                    </a:ext>
                  </a:extLst>
                </a:gridCol>
                <a:gridCol w="690683">
                  <a:extLst>
                    <a:ext uri="{9D8B030D-6E8A-4147-A177-3AD203B41FA5}">
                      <a16:colId xmlns:a16="http://schemas.microsoft.com/office/drawing/2014/main" val="20010"/>
                    </a:ext>
                  </a:extLst>
                </a:gridCol>
                <a:gridCol w="507048">
                  <a:extLst>
                    <a:ext uri="{9D8B030D-6E8A-4147-A177-3AD203B41FA5}">
                      <a16:colId xmlns:a16="http://schemas.microsoft.com/office/drawing/2014/main" val="20011"/>
                    </a:ext>
                  </a:extLst>
                </a:gridCol>
              </a:tblGrid>
              <a:tr h="399752">
                <a:tc rowSpan="2">
                  <a:txBody>
                    <a:bodyPr/>
                    <a:lstStyle/>
                    <a:p>
                      <a:pPr algn="ctr">
                        <a:lnSpc>
                          <a:spcPct val="115000"/>
                        </a:lnSpc>
                        <a:spcAft>
                          <a:spcPts val="0"/>
                        </a:spcAft>
                      </a:pPr>
                      <a:r>
                        <a:rPr lang="es-MX" sz="1000" dirty="0">
                          <a:effectLst/>
                        </a:rPr>
                        <a:t>Documentación necesaria para analizar las causales de nulidad</a:t>
                      </a:r>
                      <a:endParaRPr lang="es-MX" sz="1000" dirty="0">
                        <a:effectLst/>
                        <a:latin typeface="Univers" pitchFamily="34" charset="0"/>
                        <a:ea typeface="Calibri"/>
                        <a:cs typeface="Times New Roman"/>
                      </a:endParaRPr>
                    </a:p>
                  </a:txBody>
                  <a:tcPr marL="38962" marR="38962" marT="0" marB="0" anchor="ctr">
                    <a:solidFill>
                      <a:schemeClr val="accent1">
                        <a:lumMod val="75000"/>
                      </a:schemeClr>
                    </a:solidFill>
                  </a:tcPr>
                </a:tc>
                <a:tc gridSpan="11">
                  <a:txBody>
                    <a:bodyPr/>
                    <a:lstStyle/>
                    <a:p>
                      <a:pPr algn="ctr">
                        <a:lnSpc>
                          <a:spcPct val="115000"/>
                        </a:lnSpc>
                        <a:spcAft>
                          <a:spcPts val="0"/>
                        </a:spcAft>
                      </a:pPr>
                      <a:r>
                        <a:rPr lang="es-MX" sz="1000" dirty="0">
                          <a:effectLst/>
                        </a:rPr>
                        <a:t>Art. 75 LGSMIME</a:t>
                      </a:r>
                      <a:endParaRPr lang="es-MX" sz="1000" dirty="0">
                        <a:effectLst/>
                        <a:latin typeface="Univers" pitchFamily="34" charset="0"/>
                        <a:ea typeface="Calibri"/>
                        <a:cs typeface="Times New Roman"/>
                      </a:endParaRPr>
                    </a:p>
                  </a:txBody>
                  <a:tcPr marL="38962" marR="38962" marT="0" marB="0" anchor="ctr">
                    <a:solidFill>
                      <a:schemeClr val="accent1">
                        <a:lumMod val="75000"/>
                      </a:schemeClr>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0">
                <a:tc vMerge="1">
                  <a:txBody>
                    <a:bodyPr/>
                    <a:lstStyle/>
                    <a:p>
                      <a:endParaRPr lang="es-MX"/>
                    </a:p>
                  </a:txBody>
                  <a:tcPr/>
                </a:tc>
                <a:tc>
                  <a:txBody>
                    <a:bodyPr/>
                    <a:lstStyle/>
                    <a:p>
                      <a:pPr algn="ctr">
                        <a:lnSpc>
                          <a:spcPct val="115000"/>
                        </a:lnSpc>
                        <a:spcAft>
                          <a:spcPts val="0"/>
                        </a:spcAft>
                      </a:pPr>
                      <a:r>
                        <a:rPr lang="es-MX" sz="1000" dirty="0">
                          <a:effectLst/>
                        </a:rPr>
                        <a:t>a</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b</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c</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d</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e</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f</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g</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h</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i</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j</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tc>
                  <a:txBody>
                    <a:bodyPr/>
                    <a:lstStyle/>
                    <a:p>
                      <a:pPr algn="ctr">
                        <a:lnSpc>
                          <a:spcPct val="115000"/>
                        </a:lnSpc>
                        <a:spcAft>
                          <a:spcPts val="0"/>
                        </a:spcAft>
                      </a:pPr>
                      <a:r>
                        <a:rPr lang="es-MX" sz="1000" dirty="0">
                          <a:effectLst/>
                        </a:rPr>
                        <a:t>k</a:t>
                      </a:r>
                      <a:endParaRPr lang="es-MX" sz="1000" b="1" dirty="0">
                        <a:solidFill>
                          <a:schemeClr val="bg1"/>
                        </a:solidFill>
                        <a:effectLst/>
                        <a:latin typeface="Univers" pitchFamily="34" charset="0"/>
                        <a:ea typeface="Calibri"/>
                        <a:cs typeface="Times New Roman"/>
                      </a:endParaRPr>
                    </a:p>
                  </a:txBody>
                  <a:tcPr marL="38962" marR="38962" marT="0" marB="0" anchor="ctr">
                    <a:solidFill>
                      <a:schemeClr val="accent1">
                        <a:lumMod val="75000"/>
                      </a:schemeClr>
                    </a:solidFill>
                  </a:tcPr>
                </a:tc>
                <a:extLst>
                  <a:ext uri="{0D108BD9-81ED-4DB2-BD59-A6C34878D82A}">
                    <a16:rowId xmlns:a16="http://schemas.microsoft.com/office/drawing/2014/main" val="10001"/>
                  </a:ext>
                </a:extLst>
              </a:tr>
              <a:tr h="144259">
                <a:tc>
                  <a:txBody>
                    <a:bodyPr/>
                    <a:lstStyle/>
                    <a:p>
                      <a:pPr algn="just">
                        <a:lnSpc>
                          <a:spcPct val="115000"/>
                        </a:lnSpc>
                        <a:spcAft>
                          <a:spcPts val="0"/>
                        </a:spcAft>
                      </a:pPr>
                      <a:r>
                        <a:rPr lang="es-MX" sz="1000" dirty="0">
                          <a:effectLst/>
                        </a:rPr>
                        <a:t>Acta de la jornada electoral</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2"/>
                  </a:ext>
                </a:extLst>
              </a:tr>
              <a:tr h="144259">
                <a:tc>
                  <a:txBody>
                    <a:bodyPr/>
                    <a:lstStyle/>
                    <a:p>
                      <a:pPr algn="just">
                        <a:lnSpc>
                          <a:spcPct val="115000"/>
                        </a:lnSpc>
                        <a:spcAft>
                          <a:spcPts val="0"/>
                        </a:spcAft>
                      </a:pPr>
                      <a:r>
                        <a:rPr lang="es-MX" sz="1000">
                          <a:effectLst/>
                        </a:rPr>
                        <a:t>Escritos de incidentes</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3"/>
                  </a:ext>
                </a:extLst>
              </a:tr>
              <a:tr h="144259">
                <a:tc>
                  <a:txBody>
                    <a:bodyPr/>
                    <a:lstStyle/>
                    <a:p>
                      <a:pPr algn="just">
                        <a:lnSpc>
                          <a:spcPct val="115000"/>
                        </a:lnSpc>
                        <a:spcAft>
                          <a:spcPts val="0"/>
                        </a:spcAft>
                      </a:pPr>
                      <a:r>
                        <a:rPr lang="es-MX" sz="1000">
                          <a:effectLst/>
                        </a:rPr>
                        <a:t>Escritos de protesta</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4"/>
                  </a:ext>
                </a:extLst>
              </a:tr>
              <a:tr h="144259">
                <a:tc>
                  <a:txBody>
                    <a:bodyPr/>
                    <a:lstStyle/>
                    <a:p>
                      <a:pPr algn="just">
                        <a:lnSpc>
                          <a:spcPct val="115000"/>
                        </a:lnSpc>
                        <a:spcAft>
                          <a:spcPts val="0"/>
                        </a:spcAft>
                      </a:pPr>
                      <a:r>
                        <a:rPr lang="es-MX" sz="1000">
                          <a:effectLst/>
                        </a:rPr>
                        <a:t>Acta de escrutinio y cómputo</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5"/>
                  </a:ext>
                </a:extLst>
              </a:tr>
              <a:tr h="144259">
                <a:tc>
                  <a:txBody>
                    <a:bodyPr/>
                    <a:lstStyle/>
                    <a:p>
                      <a:pPr algn="just">
                        <a:lnSpc>
                          <a:spcPct val="115000"/>
                        </a:lnSpc>
                        <a:spcAft>
                          <a:spcPts val="0"/>
                        </a:spcAft>
                      </a:pPr>
                      <a:r>
                        <a:rPr lang="es-MX" sz="1000" dirty="0">
                          <a:effectLst/>
                        </a:rPr>
                        <a:t>Hoja de incidentes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6"/>
                  </a:ext>
                </a:extLst>
              </a:tr>
              <a:tr h="144259">
                <a:tc>
                  <a:txBody>
                    <a:bodyPr/>
                    <a:lstStyle/>
                    <a:p>
                      <a:pPr algn="just">
                        <a:lnSpc>
                          <a:spcPct val="115000"/>
                        </a:lnSpc>
                        <a:spcAft>
                          <a:spcPts val="0"/>
                        </a:spcAft>
                      </a:pPr>
                      <a:r>
                        <a:rPr lang="es-MX" sz="1000" dirty="0">
                          <a:effectLst/>
                        </a:rPr>
                        <a:t>Lista nominal</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7"/>
                  </a:ext>
                </a:extLst>
              </a:tr>
              <a:tr h="144259">
                <a:tc>
                  <a:txBody>
                    <a:bodyPr/>
                    <a:lstStyle/>
                    <a:p>
                      <a:pPr algn="just">
                        <a:lnSpc>
                          <a:spcPct val="115000"/>
                        </a:lnSpc>
                        <a:spcAft>
                          <a:spcPts val="0"/>
                        </a:spcAft>
                      </a:pPr>
                      <a:r>
                        <a:rPr lang="es-MX" sz="1000" dirty="0">
                          <a:effectLst/>
                        </a:rPr>
                        <a:t>Encarte</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8"/>
                  </a:ext>
                </a:extLst>
              </a:tr>
              <a:tr h="288517">
                <a:tc>
                  <a:txBody>
                    <a:bodyPr/>
                    <a:lstStyle/>
                    <a:p>
                      <a:pPr algn="just">
                        <a:lnSpc>
                          <a:spcPct val="115000"/>
                        </a:lnSpc>
                        <a:spcAft>
                          <a:spcPts val="0"/>
                        </a:spcAft>
                      </a:pPr>
                      <a:r>
                        <a:rPr lang="es-MX" sz="1000" dirty="0">
                          <a:effectLst/>
                        </a:rPr>
                        <a:t>Acta de sesión permanente de la jornada electoral</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09"/>
                  </a:ext>
                </a:extLst>
              </a:tr>
              <a:tr h="423446">
                <a:tc>
                  <a:txBody>
                    <a:bodyPr/>
                    <a:lstStyle/>
                    <a:p>
                      <a:pPr algn="just">
                        <a:lnSpc>
                          <a:spcPct val="115000"/>
                        </a:lnSpc>
                        <a:spcAft>
                          <a:spcPts val="0"/>
                        </a:spcAft>
                      </a:pPr>
                      <a:r>
                        <a:rPr lang="es-MX" sz="1000" dirty="0">
                          <a:effectLst/>
                        </a:rPr>
                        <a:t>Constancia de integración y remisión del paquete electoral al Consejo respectivo</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0"/>
                  </a:ext>
                </a:extLst>
              </a:tr>
              <a:tr h="273190">
                <a:tc>
                  <a:txBody>
                    <a:bodyPr/>
                    <a:lstStyle/>
                    <a:p>
                      <a:pPr algn="just">
                        <a:lnSpc>
                          <a:spcPct val="115000"/>
                        </a:lnSpc>
                        <a:spcAft>
                          <a:spcPts val="0"/>
                        </a:spcAft>
                      </a:pPr>
                      <a:r>
                        <a:rPr lang="es-MX" sz="1000" dirty="0">
                          <a:effectLst/>
                        </a:rPr>
                        <a:t>Recibo de entrega de los paquetes electorales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1"/>
                  </a:ext>
                </a:extLst>
              </a:tr>
              <a:tr h="144259">
                <a:tc>
                  <a:txBody>
                    <a:bodyPr/>
                    <a:lstStyle/>
                    <a:p>
                      <a:pPr algn="just">
                        <a:lnSpc>
                          <a:spcPct val="115000"/>
                        </a:lnSpc>
                        <a:spcAft>
                          <a:spcPts val="0"/>
                        </a:spcAft>
                      </a:pPr>
                      <a:r>
                        <a:rPr lang="es-MX" sz="1000" dirty="0">
                          <a:effectLst/>
                        </a:rPr>
                        <a:t>Pruebas técnicas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2"/>
                  </a:ext>
                </a:extLst>
              </a:tr>
              <a:tr h="380093">
                <a:tc>
                  <a:txBody>
                    <a:bodyPr/>
                    <a:lstStyle/>
                    <a:p>
                      <a:pPr algn="just">
                        <a:lnSpc>
                          <a:spcPct val="115000"/>
                        </a:lnSpc>
                        <a:spcAft>
                          <a:spcPts val="0"/>
                        </a:spcAft>
                      </a:pPr>
                      <a:r>
                        <a:rPr lang="es-MX" sz="1000" dirty="0">
                          <a:effectLst/>
                        </a:rPr>
                        <a:t>Acuerdo de "sustituciones de funcionarios de mesas directivas de casilla"</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3"/>
                  </a:ext>
                </a:extLst>
              </a:tr>
              <a:tr h="546382">
                <a:tc>
                  <a:txBody>
                    <a:bodyPr/>
                    <a:lstStyle/>
                    <a:p>
                      <a:pPr algn="just">
                        <a:lnSpc>
                          <a:spcPct val="115000"/>
                        </a:lnSpc>
                        <a:spcAft>
                          <a:spcPts val="0"/>
                        </a:spcAft>
                      </a:pPr>
                      <a:r>
                        <a:rPr lang="es-MX" sz="1000" dirty="0">
                          <a:effectLst/>
                        </a:rPr>
                        <a:t>Nombramiento de representante de partido político ante mesa directiva de casilla</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4"/>
                  </a:ext>
                </a:extLst>
              </a:tr>
              <a:tr h="144259">
                <a:tc>
                  <a:txBody>
                    <a:bodyPr/>
                    <a:lstStyle/>
                    <a:p>
                      <a:pPr algn="just">
                        <a:lnSpc>
                          <a:spcPct val="115000"/>
                        </a:lnSpc>
                        <a:spcAft>
                          <a:spcPts val="0"/>
                        </a:spcAft>
                      </a:pPr>
                      <a:r>
                        <a:rPr lang="es-MX" sz="1000" dirty="0">
                          <a:effectLst/>
                        </a:rPr>
                        <a:t>Actas notariales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5"/>
                  </a:ext>
                </a:extLst>
              </a:tr>
              <a:tr h="144259">
                <a:tc>
                  <a:txBody>
                    <a:bodyPr/>
                    <a:lstStyle/>
                    <a:p>
                      <a:pPr algn="just">
                        <a:lnSpc>
                          <a:spcPct val="115000"/>
                        </a:lnSpc>
                        <a:spcAft>
                          <a:spcPts val="0"/>
                        </a:spcAft>
                      </a:pPr>
                      <a:r>
                        <a:rPr lang="es-MX" sz="1000" dirty="0">
                          <a:effectLst/>
                        </a:rPr>
                        <a:t>Acta de electores en tránsito</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6"/>
                  </a:ext>
                </a:extLst>
              </a:tr>
              <a:tr h="409787">
                <a:tc>
                  <a:txBody>
                    <a:bodyPr/>
                    <a:lstStyle/>
                    <a:p>
                      <a:pPr algn="just">
                        <a:lnSpc>
                          <a:spcPct val="115000"/>
                        </a:lnSpc>
                        <a:spcAft>
                          <a:spcPts val="0"/>
                        </a:spcAft>
                      </a:pPr>
                      <a:r>
                        <a:rPr lang="es-MX" sz="1000" dirty="0">
                          <a:effectLst/>
                        </a:rPr>
                        <a:t>Copia certificada de los puntos resolutivos de sentencias del TEPJF</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7"/>
                  </a:ext>
                </a:extLst>
              </a:tr>
              <a:tr h="273190">
                <a:tc>
                  <a:txBody>
                    <a:bodyPr/>
                    <a:lstStyle/>
                    <a:p>
                      <a:pPr algn="just">
                        <a:lnSpc>
                          <a:spcPct val="115000"/>
                        </a:lnSpc>
                        <a:spcAft>
                          <a:spcPts val="0"/>
                        </a:spcAft>
                      </a:pPr>
                      <a:r>
                        <a:rPr lang="es-MX" sz="1000" dirty="0">
                          <a:effectLst/>
                        </a:rPr>
                        <a:t>Recibos de documentación y materiales electorales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8"/>
                  </a:ext>
                </a:extLst>
              </a:tr>
              <a:tr h="144259">
                <a:tc>
                  <a:txBody>
                    <a:bodyPr/>
                    <a:lstStyle/>
                    <a:p>
                      <a:pPr algn="just">
                        <a:lnSpc>
                          <a:spcPct val="115000"/>
                        </a:lnSpc>
                        <a:spcAft>
                          <a:spcPts val="0"/>
                        </a:spcAft>
                      </a:pPr>
                      <a:r>
                        <a:rPr lang="es-MX" sz="1000" dirty="0">
                          <a:effectLst/>
                        </a:rPr>
                        <a:t>Relación de boletas a entregar</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19"/>
                  </a:ext>
                </a:extLst>
              </a:tr>
              <a:tr h="144259">
                <a:tc>
                  <a:txBody>
                    <a:bodyPr/>
                    <a:lstStyle/>
                    <a:p>
                      <a:pPr algn="just">
                        <a:lnSpc>
                          <a:spcPct val="115000"/>
                        </a:lnSpc>
                        <a:spcAft>
                          <a:spcPts val="0"/>
                        </a:spcAft>
                      </a:pPr>
                      <a:r>
                        <a:rPr lang="es-MX" sz="1000" dirty="0">
                          <a:effectLst/>
                        </a:rPr>
                        <a:t>Recibo de copia legible de actas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20"/>
                  </a:ext>
                </a:extLst>
              </a:tr>
              <a:tr h="273190">
                <a:tc>
                  <a:txBody>
                    <a:bodyPr/>
                    <a:lstStyle/>
                    <a:p>
                      <a:pPr algn="just">
                        <a:lnSpc>
                          <a:spcPct val="115000"/>
                        </a:lnSpc>
                        <a:spcAft>
                          <a:spcPts val="0"/>
                        </a:spcAft>
                      </a:pPr>
                      <a:r>
                        <a:rPr lang="es-MX" sz="1000" dirty="0">
                          <a:effectLst/>
                        </a:rPr>
                        <a:t>Relación de representantes de partido político</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21"/>
                  </a:ext>
                </a:extLst>
              </a:tr>
              <a:tr h="432776">
                <a:tc>
                  <a:txBody>
                    <a:bodyPr/>
                    <a:lstStyle/>
                    <a:p>
                      <a:pPr algn="just">
                        <a:lnSpc>
                          <a:spcPct val="115000"/>
                        </a:lnSpc>
                        <a:spcAft>
                          <a:spcPts val="0"/>
                        </a:spcAft>
                      </a:pPr>
                      <a:r>
                        <a:rPr lang="es-MX" sz="1000" dirty="0">
                          <a:effectLst/>
                        </a:rPr>
                        <a:t>Acta circunstanciada de la sesión de recepción, depósito, y salvaguarda de los paquetes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sym typeface="Wingdings"/>
                        </a:rPr>
                        <a:t></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22"/>
                  </a:ext>
                </a:extLst>
              </a:tr>
              <a:tr h="409787">
                <a:tc>
                  <a:txBody>
                    <a:bodyPr/>
                    <a:lstStyle/>
                    <a:p>
                      <a:pPr algn="just">
                        <a:lnSpc>
                          <a:spcPct val="115000"/>
                        </a:lnSpc>
                        <a:spcAft>
                          <a:spcPts val="0"/>
                        </a:spcAft>
                      </a:pPr>
                      <a:r>
                        <a:rPr lang="es-MX" sz="1000" dirty="0">
                          <a:effectLst/>
                        </a:rPr>
                        <a:t>Acta de sesión que apruebe ampliación de plazos de entrega de paquetes</a:t>
                      </a:r>
                      <a:endParaRPr lang="es-MX" sz="1000" dirty="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sym typeface="Wingdings"/>
                        </a:rPr>
                        <a:t></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a:effectLst/>
                        </a:rPr>
                        <a:t> </a:t>
                      </a:r>
                      <a:endParaRPr lang="es-MX" sz="1000">
                        <a:effectLst/>
                        <a:latin typeface="Univers" pitchFamily="34" charset="0"/>
                        <a:ea typeface="Calibri"/>
                        <a:cs typeface="Times New Roman"/>
                      </a:endParaRPr>
                    </a:p>
                  </a:txBody>
                  <a:tcPr marL="38962" marR="38962" marT="0" marB="0" anchor="ctr"/>
                </a:tc>
                <a:tc>
                  <a:txBody>
                    <a:bodyPr/>
                    <a:lstStyle/>
                    <a:p>
                      <a:pPr algn="ctr">
                        <a:lnSpc>
                          <a:spcPct val="115000"/>
                        </a:lnSpc>
                        <a:spcAft>
                          <a:spcPts val="0"/>
                        </a:spcAft>
                      </a:pPr>
                      <a:r>
                        <a:rPr lang="es-MX" sz="1000" dirty="0">
                          <a:effectLst/>
                        </a:rPr>
                        <a:t> </a:t>
                      </a:r>
                      <a:endParaRPr lang="es-MX" sz="1000" dirty="0">
                        <a:effectLst/>
                        <a:latin typeface="Univers" pitchFamily="34" charset="0"/>
                        <a:ea typeface="Calibri"/>
                        <a:cs typeface="Times New Roman"/>
                      </a:endParaRPr>
                    </a:p>
                  </a:txBody>
                  <a:tcPr marL="38962" marR="38962" marT="0" marB="0" anchor="ctr"/>
                </a:tc>
                <a:extLst>
                  <a:ext uri="{0D108BD9-81ED-4DB2-BD59-A6C34878D82A}">
                    <a16:rowId xmlns:a16="http://schemas.microsoft.com/office/drawing/2014/main" val="10023"/>
                  </a:ext>
                </a:extLst>
              </a:tr>
            </a:tbl>
          </a:graphicData>
        </a:graphic>
      </p:graphicFrame>
    </p:spTree>
    <p:extLst>
      <p:ext uri="{BB962C8B-B14F-4D97-AF65-F5344CB8AC3E}">
        <p14:creationId xmlns:p14="http://schemas.microsoft.com/office/powerpoint/2010/main" val="5763063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721244" y="116557"/>
            <a:ext cx="9131300"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1.a) Instalar la casilla en lugar distinto al señalado por el Consejo  </a:t>
            </a:r>
          </a:p>
        </p:txBody>
      </p:sp>
      <p:graphicFrame>
        <p:nvGraphicFramePr>
          <p:cNvPr id="3" name="Diagrama 2"/>
          <p:cNvGraphicFramePr/>
          <p:nvPr>
            <p:extLst>
              <p:ext uri="{D42A27DB-BD31-4B8C-83A1-F6EECF244321}">
                <p14:modId xmlns:p14="http://schemas.microsoft.com/office/powerpoint/2010/main" val="461191931"/>
              </p:ext>
            </p:extLst>
          </p:nvPr>
        </p:nvGraphicFramePr>
        <p:xfrm>
          <a:off x="399011" y="802794"/>
          <a:ext cx="9725891" cy="60552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ángulo 3"/>
          <p:cNvSpPr/>
          <p:nvPr/>
        </p:nvSpPr>
        <p:spPr>
          <a:xfrm>
            <a:off x="5769033" y="2676698"/>
            <a:ext cx="3887712" cy="1928553"/>
          </a:xfrm>
          <a:prstGeom prst="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Arial" panose="020B0604020202020204" pitchFamily="34" charset="0"/>
                <a:cs typeface="Arial" panose="020B0604020202020204" pitchFamily="34" charset="0"/>
              </a:rPr>
              <a:t>Que no haya existido una causa que justificara el cambio de lugar. </a:t>
            </a:r>
          </a:p>
        </p:txBody>
      </p:sp>
      <p:cxnSp>
        <p:nvCxnSpPr>
          <p:cNvPr id="6" name="Conector recto 5"/>
          <p:cNvCxnSpPr/>
          <p:nvPr/>
        </p:nvCxnSpPr>
        <p:spPr>
          <a:xfrm flipV="1">
            <a:off x="5286894" y="3649063"/>
            <a:ext cx="482139" cy="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7" name="Rectángulo redondeado 6"/>
          <p:cNvSpPr/>
          <p:nvPr/>
        </p:nvSpPr>
        <p:spPr>
          <a:xfrm>
            <a:off x="9114064" y="840247"/>
            <a:ext cx="2207079" cy="113211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 </a:t>
            </a:r>
            <a:r>
              <a:rPr lang="es-ES" b="1" u="sng" dirty="0">
                <a:solidFill>
                  <a:schemeClr val="accent1">
                    <a:lumMod val="50000"/>
                  </a:schemeClr>
                </a:solidFill>
              </a:rPr>
              <a:t>CERTEZA</a:t>
            </a:r>
          </a:p>
        </p:txBody>
      </p:sp>
    </p:spTree>
    <p:extLst>
      <p:ext uri="{BB962C8B-B14F-4D97-AF65-F5344CB8AC3E}">
        <p14:creationId xmlns:p14="http://schemas.microsoft.com/office/powerpoint/2010/main" val="35470851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3512457" y="105865"/>
            <a:ext cx="2883429" cy="571137"/>
          </a:xfrm>
          <a:prstGeom prst="rect">
            <a:avLst/>
          </a:prstGeom>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s-MX" sz="2000" b="1" dirty="0">
                <a:solidFill>
                  <a:schemeClr val="accent1">
                    <a:lumMod val="50000"/>
                  </a:schemeClr>
                </a:solidFill>
                <a:latin typeface="+mn-lt"/>
                <a:ea typeface="+mn-ea"/>
                <a:cs typeface="Arial" panose="020B0604020202020204" pitchFamily="34" charset="0"/>
              </a:rPr>
              <a:t>Requisitos de casillas</a:t>
            </a:r>
          </a:p>
        </p:txBody>
      </p:sp>
      <p:graphicFrame>
        <p:nvGraphicFramePr>
          <p:cNvPr id="4" name="Diagrama 3"/>
          <p:cNvGraphicFramePr/>
          <p:nvPr>
            <p:extLst>
              <p:ext uri="{D42A27DB-BD31-4B8C-83A1-F6EECF244321}">
                <p14:modId xmlns:p14="http://schemas.microsoft.com/office/powerpoint/2010/main" val="1520542242"/>
              </p:ext>
            </p:extLst>
          </p:nvPr>
        </p:nvGraphicFramePr>
        <p:xfrm>
          <a:off x="1150312" y="831326"/>
          <a:ext cx="7997588" cy="51396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10439400" y="6164681"/>
            <a:ext cx="1642279" cy="523220"/>
          </a:xfrm>
          <a:prstGeom prst="rect">
            <a:avLst/>
          </a:prstGeom>
          <a:noFill/>
        </p:spPr>
        <p:txBody>
          <a:bodyPr wrap="square" rtlCol="0">
            <a:spAutoFit/>
          </a:bodyPr>
          <a:lstStyle/>
          <a:p>
            <a:r>
              <a:rPr lang="es-MX" sz="1400" b="1" dirty="0">
                <a:cs typeface="Arial" panose="020B0604020202020204" pitchFamily="34" charset="0"/>
              </a:rPr>
              <a:t>Art. 255 LGIPE</a:t>
            </a:r>
          </a:p>
          <a:p>
            <a:r>
              <a:rPr lang="es-MX" sz="1400" b="1" dirty="0">
                <a:cs typeface="Arial" panose="020B0604020202020204" pitchFamily="34" charset="0"/>
              </a:rPr>
              <a:t>Art. 229-230 RE</a:t>
            </a:r>
          </a:p>
        </p:txBody>
      </p:sp>
      <p:sp>
        <p:nvSpPr>
          <p:cNvPr id="6" name="CuadroTexto 5"/>
          <p:cNvSpPr txBox="1"/>
          <p:nvPr/>
        </p:nvSpPr>
        <p:spPr>
          <a:xfrm>
            <a:off x="2552716" y="6410902"/>
            <a:ext cx="4489529" cy="276999"/>
          </a:xfrm>
          <a:prstGeom prst="rect">
            <a:avLst/>
          </a:prstGeom>
          <a:noFill/>
        </p:spPr>
        <p:txBody>
          <a:bodyPr wrap="square" rtlCol="0">
            <a:spAutoFit/>
          </a:bodyPr>
          <a:lstStyle/>
          <a:p>
            <a:r>
              <a:rPr lang="es-MX" sz="1200" dirty="0"/>
              <a:t>*Se preferirán escuelas y oficinas públicas</a:t>
            </a:r>
          </a:p>
        </p:txBody>
      </p:sp>
    </p:spTree>
    <p:extLst>
      <p:ext uri="{BB962C8B-B14F-4D97-AF65-F5344CB8AC3E}">
        <p14:creationId xmlns:p14="http://schemas.microsoft.com/office/powerpoint/2010/main" val="788147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1909600477"/>
              </p:ext>
            </p:extLst>
          </p:nvPr>
        </p:nvGraphicFramePr>
        <p:xfrm>
          <a:off x="883839" y="722818"/>
          <a:ext cx="8548047"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ítulo 1"/>
          <p:cNvSpPr txBox="1">
            <a:spLocks/>
          </p:cNvSpPr>
          <p:nvPr/>
        </p:nvSpPr>
        <p:spPr>
          <a:xfrm>
            <a:off x="2060812" y="325520"/>
            <a:ext cx="6408274" cy="719509"/>
          </a:xfrm>
          <a:prstGeom prst="rect">
            <a:avLst/>
          </a:prstGeom>
        </p:spPr>
        <p:txBody>
          <a:bodyPr>
            <a:noAutofit/>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MX" sz="2400" b="1" dirty="0">
                <a:solidFill>
                  <a:schemeClr val="accent1">
                    <a:lumMod val="50000"/>
                  </a:schemeClr>
                </a:solidFill>
                <a:ea typeface="+mn-ea"/>
                <a:cs typeface="Arial" panose="020B0604020202020204" pitchFamily="34" charset="0"/>
              </a:rPr>
              <a:t>Procedimiento</a:t>
            </a:r>
            <a:r>
              <a:rPr lang="es-MX" sz="2400" b="1" dirty="0">
                <a:solidFill>
                  <a:schemeClr val="accent1">
                    <a:lumMod val="50000"/>
                  </a:schemeClr>
                </a:solidFill>
                <a:latin typeface="Arial" panose="020B0604020202020204" pitchFamily="34" charset="0"/>
                <a:ea typeface="+mn-ea"/>
                <a:cs typeface="Arial" panose="020B0604020202020204" pitchFamily="34" charset="0"/>
              </a:rPr>
              <a:t> </a:t>
            </a:r>
            <a:r>
              <a:rPr lang="es-MX" sz="2400" b="1" dirty="0">
                <a:solidFill>
                  <a:schemeClr val="accent1">
                    <a:lumMod val="50000"/>
                  </a:schemeClr>
                </a:solidFill>
                <a:ea typeface="+mn-ea"/>
                <a:cs typeface="Arial" panose="020B0604020202020204" pitchFamily="34" charset="0"/>
              </a:rPr>
              <a:t>determinación</a:t>
            </a:r>
            <a:r>
              <a:rPr lang="es-MX" sz="2400" b="1" dirty="0">
                <a:solidFill>
                  <a:schemeClr val="accent1">
                    <a:lumMod val="50000"/>
                  </a:schemeClr>
                </a:solidFill>
                <a:latin typeface="Arial" panose="020B0604020202020204" pitchFamily="34" charset="0"/>
                <a:ea typeface="+mn-ea"/>
                <a:cs typeface="Arial" panose="020B0604020202020204" pitchFamily="34" charset="0"/>
              </a:rPr>
              <a:t> ubicación de casillas</a:t>
            </a:r>
          </a:p>
        </p:txBody>
      </p:sp>
      <p:sp>
        <p:nvSpPr>
          <p:cNvPr id="5" name="CuadroTexto 4"/>
          <p:cNvSpPr txBox="1"/>
          <p:nvPr/>
        </p:nvSpPr>
        <p:spPr>
          <a:xfrm>
            <a:off x="1101211" y="4707062"/>
            <a:ext cx="8113301" cy="954107"/>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just"/>
            <a:r>
              <a:rPr lang="es-MX" sz="1400" dirty="0"/>
              <a:t>-</a:t>
            </a:r>
            <a:r>
              <a:rPr lang="es-MX" sz="1400" dirty="0">
                <a:cs typeface="Arial" panose="020B0604020202020204" pitchFamily="34" charset="0"/>
              </a:rPr>
              <a:t>Publicación en lugares y edificios públicos y medios electrónicos</a:t>
            </a:r>
          </a:p>
          <a:p>
            <a:pPr algn="just"/>
            <a:r>
              <a:rPr lang="es-MX" sz="1400" dirty="0">
                <a:cs typeface="Arial" panose="020B0604020202020204" pitchFamily="34" charset="0"/>
              </a:rPr>
              <a:t>-CD a propuesta de JDE determinará instalación de casillas especiales para electores en tránsito</a:t>
            </a:r>
          </a:p>
          <a:p>
            <a:pPr algn="just"/>
            <a:r>
              <a:rPr lang="es-MX" sz="1400" dirty="0">
                <a:cs typeface="Arial" panose="020B0604020202020204" pitchFamily="34" charset="0"/>
              </a:rPr>
              <a:t>-En cada Distrito se podrán instalar hasta diez casillas especiales, de acuerdo a municipios, densidad poblacional y características geográficas y demográficas.</a:t>
            </a:r>
            <a:endParaRPr lang="es-MX" sz="1200" dirty="0">
              <a:cs typeface="Arial" panose="020B0604020202020204" pitchFamily="34" charset="0"/>
            </a:endParaRPr>
          </a:p>
        </p:txBody>
      </p:sp>
      <p:sp>
        <p:nvSpPr>
          <p:cNvPr id="6" name="CuadroTexto 5"/>
          <p:cNvSpPr txBox="1"/>
          <p:nvPr/>
        </p:nvSpPr>
        <p:spPr>
          <a:xfrm>
            <a:off x="10275251" y="6114889"/>
            <a:ext cx="1815149" cy="523220"/>
          </a:xfrm>
          <a:prstGeom prst="rect">
            <a:avLst/>
          </a:prstGeom>
          <a:noFill/>
        </p:spPr>
        <p:txBody>
          <a:bodyPr wrap="square" rtlCol="0">
            <a:spAutoFit/>
          </a:bodyPr>
          <a:lstStyle/>
          <a:p>
            <a:r>
              <a:rPr lang="es-MX" sz="1400" b="1" dirty="0">
                <a:cs typeface="Arial" panose="020B0604020202020204" pitchFamily="34" charset="0"/>
              </a:rPr>
              <a:t>Art. 256-258 LGIPE</a:t>
            </a:r>
          </a:p>
          <a:p>
            <a:r>
              <a:rPr lang="es-MX" sz="1400" b="1" dirty="0">
                <a:cs typeface="Arial" panose="020B0604020202020204" pitchFamily="34" charset="0"/>
              </a:rPr>
              <a:t>Art. 239-240 RE</a:t>
            </a:r>
          </a:p>
        </p:txBody>
      </p:sp>
    </p:spTree>
    <p:extLst>
      <p:ext uri="{BB962C8B-B14F-4D97-AF65-F5344CB8AC3E}">
        <p14:creationId xmlns:p14="http://schemas.microsoft.com/office/powerpoint/2010/main" val="3766055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1046204" y="1814785"/>
            <a:ext cx="2273643" cy="100501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cs typeface="Arial" panose="020B0604020202020204" pitchFamily="34" charset="0"/>
              </a:rPr>
              <a:t>Exista causal justificada cuando se demuestra que: </a:t>
            </a:r>
          </a:p>
        </p:txBody>
      </p:sp>
      <p:sp>
        <p:nvSpPr>
          <p:cNvPr id="5" name="Abrir llave 4"/>
          <p:cNvSpPr/>
          <p:nvPr/>
        </p:nvSpPr>
        <p:spPr>
          <a:xfrm>
            <a:off x="3424879" y="1134824"/>
            <a:ext cx="444843" cy="224892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6" name="CuadroTexto 5"/>
          <p:cNvSpPr txBox="1"/>
          <p:nvPr/>
        </p:nvSpPr>
        <p:spPr>
          <a:xfrm>
            <a:off x="3752335" y="1286240"/>
            <a:ext cx="3513437" cy="2062103"/>
          </a:xfrm>
          <a:prstGeom prst="rect">
            <a:avLst/>
          </a:prstGeom>
          <a:noFill/>
        </p:spPr>
        <p:txBody>
          <a:bodyPr wrap="square" rtlCol="0">
            <a:spAutoFit/>
          </a:bodyPr>
          <a:lstStyle/>
          <a:p>
            <a:pPr marL="285750" indent="-285750" algn="just">
              <a:buFont typeface="Arial" panose="020B0604020202020204" pitchFamily="34" charset="0"/>
              <a:buChar char="•"/>
            </a:pPr>
            <a:r>
              <a:rPr lang="es-MX" sz="1600" dirty="0">
                <a:cs typeface="Arial" panose="020B0604020202020204" pitchFamily="34" charset="0"/>
              </a:rPr>
              <a:t>Era lugar prohibido por la ley.</a:t>
            </a:r>
          </a:p>
          <a:p>
            <a:pPr marL="285750" indent="-285750" algn="just">
              <a:buFont typeface="Arial" panose="020B0604020202020204" pitchFamily="34" charset="0"/>
              <a:buChar char="•"/>
            </a:pPr>
            <a:r>
              <a:rPr lang="es-MX" sz="1600" dirty="0">
                <a:cs typeface="Arial" panose="020B0604020202020204" pitchFamily="34" charset="0"/>
              </a:rPr>
              <a:t>Presentaba condiciones inadecuadas.</a:t>
            </a:r>
          </a:p>
          <a:p>
            <a:pPr marL="285750" indent="-285750" algn="just">
              <a:buFont typeface="Arial" panose="020B0604020202020204" pitchFamily="34" charset="0"/>
              <a:buChar char="•"/>
            </a:pPr>
            <a:r>
              <a:rPr lang="es-MX" sz="1600" dirty="0">
                <a:cs typeface="Arial" panose="020B0604020202020204" pitchFamily="34" charset="0"/>
              </a:rPr>
              <a:t>El local estaba cerrado o clausurado. </a:t>
            </a:r>
          </a:p>
          <a:p>
            <a:pPr marL="285750" indent="-285750" algn="just">
              <a:buFont typeface="Arial" panose="020B0604020202020204" pitchFamily="34" charset="0"/>
              <a:buChar char="•"/>
            </a:pPr>
            <a:r>
              <a:rPr lang="es-MX" sz="1600" dirty="0">
                <a:cs typeface="Arial" panose="020B0604020202020204" pitchFamily="34" charset="0"/>
              </a:rPr>
              <a:t>No exista el local indicado.</a:t>
            </a:r>
          </a:p>
          <a:p>
            <a:pPr marL="285750" indent="-285750" algn="just">
              <a:buFont typeface="Arial" panose="020B0604020202020204" pitchFamily="34" charset="0"/>
              <a:buChar char="•"/>
            </a:pPr>
            <a:r>
              <a:rPr lang="es-MX" sz="1600" dirty="0">
                <a:cs typeface="Arial" panose="020B0604020202020204" pitchFamily="34" charset="0"/>
              </a:rPr>
              <a:t>Exista caso fortuito o fuerza mayor.  </a:t>
            </a:r>
          </a:p>
        </p:txBody>
      </p:sp>
      <p:sp>
        <p:nvSpPr>
          <p:cNvPr id="7" name="CuadroTexto 6"/>
          <p:cNvSpPr txBox="1"/>
          <p:nvPr/>
        </p:nvSpPr>
        <p:spPr>
          <a:xfrm>
            <a:off x="5362834" y="3387534"/>
            <a:ext cx="2726724" cy="307777"/>
          </a:xfrm>
          <a:prstGeom prst="rect">
            <a:avLst/>
          </a:prstGeom>
          <a:noFill/>
        </p:spPr>
        <p:txBody>
          <a:bodyPr wrap="square" rtlCol="0">
            <a:spAutoFit/>
          </a:bodyPr>
          <a:lstStyle/>
          <a:p>
            <a:r>
              <a:rPr lang="es-MX" sz="1400" b="1" i="1" dirty="0">
                <a:cs typeface="Arial" panose="020B0604020202020204" pitchFamily="34" charset="0"/>
              </a:rPr>
              <a:t>Artículo 276 LGIPE</a:t>
            </a:r>
          </a:p>
        </p:txBody>
      </p:sp>
      <p:sp>
        <p:nvSpPr>
          <p:cNvPr id="8" name="Rectángulo redondeado 7"/>
          <p:cNvSpPr/>
          <p:nvPr/>
        </p:nvSpPr>
        <p:spPr>
          <a:xfrm>
            <a:off x="800313" y="4498197"/>
            <a:ext cx="7694141" cy="1565189"/>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La casilla debe quedar instalada en la </a:t>
            </a:r>
            <a:r>
              <a:rPr lang="es-MX" sz="1600" b="1" dirty="0">
                <a:solidFill>
                  <a:schemeClr val="tx1"/>
                </a:solidFill>
                <a:cs typeface="Arial" panose="020B0604020202020204" pitchFamily="34" charset="0"/>
              </a:rPr>
              <a:t>misma sección</a:t>
            </a:r>
            <a:r>
              <a:rPr lang="es-MX" sz="1600" dirty="0">
                <a:solidFill>
                  <a:schemeClr val="tx1"/>
                </a:solidFill>
                <a:cs typeface="Arial" panose="020B0604020202020204" pitchFamily="34" charset="0"/>
              </a:rPr>
              <a:t>, en el lugar adecuado </a:t>
            </a:r>
            <a:r>
              <a:rPr lang="es-MX" sz="1600" b="1" dirty="0">
                <a:solidFill>
                  <a:schemeClr val="tx1"/>
                </a:solidFill>
                <a:cs typeface="Arial" panose="020B0604020202020204" pitchFamily="34" charset="0"/>
              </a:rPr>
              <a:t>más próximo </a:t>
            </a:r>
            <a:r>
              <a:rPr lang="es-MX" sz="1600" dirty="0">
                <a:solidFill>
                  <a:schemeClr val="tx1"/>
                </a:solidFill>
                <a:cs typeface="Arial" panose="020B0604020202020204" pitchFamily="34" charset="0"/>
              </a:rPr>
              <a:t>y los funcionarios deben </a:t>
            </a:r>
            <a:r>
              <a:rPr lang="es-MX" sz="1600" b="1" dirty="0">
                <a:solidFill>
                  <a:schemeClr val="tx1"/>
                </a:solidFill>
                <a:cs typeface="Arial" panose="020B0604020202020204" pitchFamily="34" charset="0"/>
              </a:rPr>
              <a:t>dejar aviso </a:t>
            </a:r>
            <a:r>
              <a:rPr lang="es-MX" sz="1600" dirty="0">
                <a:solidFill>
                  <a:schemeClr val="tx1"/>
                </a:solidFill>
                <a:cs typeface="Arial" panose="020B0604020202020204" pitchFamily="34" charset="0"/>
              </a:rPr>
              <a:t>de su nueva ubicación en el exterior del lugar que no reunió los requisitos. </a:t>
            </a:r>
          </a:p>
        </p:txBody>
      </p:sp>
    </p:spTree>
    <p:extLst>
      <p:ext uri="{BB962C8B-B14F-4D97-AF65-F5344CB8AC3E}">
        <p14:creationId xmlns:p14="http://schemas.microsoft.com/office/powerpoint/2010/main" val="1100076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470212" y="2539475"/>
            <a:ext cx="2444629" cy="1612669"/>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accent1">
                    <a:lumMod val="50000"/>
                  </a:schemeClr>
                </a:solidFill>
                <a:cs typeface="Arial" panose="020B0604020202020204" pitchFamily="34" charset="0"/>
              </a:rPr>
              <a:t>Ubicación de la casilla</a:t>
            </a:r>
          </a:p>
        </p:txBody>
      </p:sp>
      <p:sp>
        <p:nvSpPr>
          <p:cNvPr id="5" name="Rectángulo redondeado 4"/>
          <p:cNvSpPr/>
          <p:nvPr/>
        </p:nvSpPr>
        <p:spPr>
          <a:xfrm>
            <a:off x="3637789" y="3965105"/>
            <a:ext cx="2709949" cy="1612669"/>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Los integrantes de las MDC asientan el domicilio de instalación en el acta </a:t>
            </a:r>
          </a:p>
        </p:txBody>
      </p:sp>
      <p:sp>
        <p:nvSpPr>
          <p:cNvPr id="6" name="Rectángulo redondeado 5"/>
          <p:cNvSpPr/>
          <p:nvPr/>
        </p:nvSpPr>
        <p:spPr>
          <a:xfrm>
            <a:off x="3591613" y="926806"/>
            <a:ext cx="2709949" cy="1612669"/>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Área conocida en el ámbito social</a:t>
            </a:r>
          </a:p>
        </p:txBody>
      </p:sp>
      <p:sp>
        <p:nvSpPr>
          <p:cNvPr id="7" name="Rectángulo redondeado 6"/>
          <p:cNvSpPr/>
          <p:nvPr/>
        </p:nvSpPr>
        <p:spPr>
          <a:xfrm>
            <a:off x="7013993" y="903316"/>
            <a:ext cx="2709949" cy="1612669"/>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Para evitar confusiones al electorado. </a:t>
            </a:r>
          </a:p>
        </p:txBody>
      </p:sp>
      <p:sp>
        <p:nvSpPr>
          <p:cNvPr id="8" name="Rectángulo redondeado 7"/>
          <p:cNvSpPr/>
          <p:nvPr/>
        </p:nvSpPr>
        <p:spPr>
          <a:xfrm>
            <a:off x="7013993" y="2920289"/>
            <a:ext cx="2709949" cy="3416655"/>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s-MX" sz="1600" dirty="0">
              <a:solidFill>
                <a:schemeClr val="tx1"/>
              </a:solidFill>
              <a:cs typeface="Arial" panose="020B0604020202020204" pitchFamily="34" charset="0"/>
            </a:endParaRPr>
          </a:p>
          <a:p>
            <a:pPr algn="just"/>
            <a:endParaRPr lang="es-MX" sz="1600" dirty="0">
              <a:solidFill>
                <a:schemeClr val="tx1"/>
              </a:solidFill>
              <a:cs typeface="Arial" panose="020B0604020202020204" pitchFamily="34" charset="0"/>
            </a:endParaRPr>
          </a:p>
          <a:p>
            <a:pPr algn="just"/>
            <a:r>
              <a:rPr lang="es-MX" sz="1600" dirty="0">
                <a:solidFill>
                  <a:schemeClr val="tx1"/>
                </a:solidFill>
                <a:cs typeface="Arial" panose="020B0604020202020204" pitchFamily="34" charset="0"/>
              </a:rPr>
              <a:t>Si los funcionarios omiten datos del encarte: </a:t>
            </a:r>
          </a:p>
          <a:p>
            <a:pPr marL="285750" indent="-285750" algn="just">
              <a:buFont typeface="Arial" panose="020B0604020202020204" pitchFamily="34" charset="0"/>
              <a:buChar char="•"/>
            </a:pPr>
            <a:r>
              <a:rPr lang="es-MX" sz="1600" dirty="0">
                <a:solidFill>
                  <a:schemeClr val="tx1"/>
                </a:solidFill>
                <a:cs typeface="Arial" panose="020B0604020202020204" pitchFamily="34" charset="0"/>
              </a:rPr>
              <a:t>Las coincidencias sustanciales serán valoradas por el juzgador. </a:t>
            </a:r>
          </a:p>
          <a:p>
            <a:pPr marL="285750" indent="-285750" algn="just">
              <a:buFont typeface="Arial" panose="020B0604020202020204" pitchFamily="34" charset="0"/>
              <a:buChar char="•"/>
            </a:pPr>
            <a:r>
              <a:rPr lang="es-MX" sz="1600" dirty="0">
                <a:solidFill>
                  <a:schemeClr val="tx1"/>
                </a:solidFill>
                <a:cs typeface="Arial" panose="020B0604020202020204" pitchFamily="34" charset="0"/>
              </a:rPr>
              <a:t>Esta valoración será suficiente para acreditar que se instaló en el domicilio correcto. </a:t>
            </a:r>
          </a:p>
          <a:p>
            <a:pPr marL="285750" indent="-285750" algn="just">
              <a:buFont typeface="Arial" panose="020B0604020202020204" pitchFamily="34" charset="0"/>
              <a:buChar char="•"/>
            </a:pPr>
            <a:endParaRPr lang="es-MX" sz="1600" dirty="0">
              <a:solidFill>
                <a:schemeClr val="tx1"/>
              </a:solidFill>
              <a:cs typeface="Arial" panose="020B0604020202020204" pitchFamily="34" charset="0"/>
            </a:endParaRPr>
          </a:p>
          <a:p>
            <a:pPr marL="285750" indent="-285750" algn="just">
              <a:buFont typeface="Arial" panose="020B0604020202020204" pitchFamily="34" charset="0"/>
              <a:buChar char="•"/>
            </a:pPr>
            <a:endParaRPr lang="es-MX" sz="1600" dirty="0">
              <a:solidFill>
                <a:schemeClr val="tx1"/>
              </a:solidFill>
              <a:cs typeface="Arial" panose="020B0604020202020204" pitchFamily="34" charset="0"/>
            </a:endParaRPr>
          </a:p>
        </p:txBody>
      </p:sp>
      <p:sp>
        <p:nvSpPr>
          <p:cNvPr id="10" name="Abrir llave 9"/>
          <p:cNvSpPr/>
          <p:nvPr/>
        </p:nvSpPr>
        <p:spPr>
          <a:xfrm>
            <a:off x="3093417" y="710674"/>
            <a:ext cx="590547" cy="5270269"/>
          </a:xfrm>
          <a:prstGeom prst="leftBrac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cxnSp>
        <p:nvCxnSpPr>
          <p:cNvPr id="12" name="Conector recto de flecha 11"/>
          <p:cNvCxnSpPr>
            <a:stCxn id="6" idx="3"/>
          </p:cNvCxnSpPr>
          <p:nvPr/>
        </p:nvCxnSpPr>
        <p:spPr>
          <a:xfrm flipV="1">
            <a:off x="6301562" y="1733140"/>
            <a:ext cx="564751" cy="1"/>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ector recto de flecha 12"/>
          <p:cNvCxnSpPr/>
          <p:nvPr/>
        </p:nvCxnSpPr>
        <p:spPr>
          <a:xfrm flipV="1">
            <a:off x="6353377" y="4771439"/>
            <a:ext cx="564751" cy="1"/>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4" name="CuadroTexto 13"/>
          <p:cNvSpPr txBox="1"/>
          <p:nvPr/>
        </p:nvSpPr>
        <p:spPr>
          <a:xfrm>
            <a:off x="9047660" y="6433471"/>
            <a:ext cx="3144340" cy="307777"/>
          </a:xfrm>
          <a:prstGeom prst="rect">
            <a:avLst/>
          </a:prstGeom>
          <a:noFill/>
        </p:spPr>
        <p:txBody>
          <a:bodyPr wrap="square" rtlCol="0">
            <a:spAutoFit/>
          </a:bodyPr>
          <a:lstStyle/>
          <a:p>
            <a:r>
              <a:rPr lang="es-MX" sz="1400" b="1" dirty="0">
                <a:cs typeface="Arial" panose="020B0604020202020204" pitchFamily="34" charset="0"/>
              </a:rPr>
              <a:t>Jurisprudencia 14/2001 del TEPJF </a:t>
            </a:r>
          </a:p>
        </p:txBody>
      </p:sp>
    </p:spTree>
    <p:extLst>
      <p:ext uri="{BB962C8B-B14F-4D97-AF65-F5344CB8AC3E}">
        <p14:creationId xmlns:p14="http://schemas.microsoft.com/office/powerpoint/2010/main" val="2598261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970604779"/>
              </p:ext>
            </p:extLst>
          </p:nvPr>
        </p:nvGraphicFramePr>
        <p:xfrm>
          <a:off x="966119" y="1410724"/>
          <a:ext cx="10522070" cy="55813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966119" y="488833"/>
            <a:ext cx="8123451" cy="461665"/>
          </a:xfrm>
          <a:prstGeom prst="rect">
            <a:avLst/>
          </a:prstGeom>
          <a:noFill/>
        </p:spPr>
        <p:txBody>
          <a:bodyPr wrap="square" rtlCol="0">
            <a:spAutoFit/>
          </a:bodyPr>
          <a:lstStyle/>
          <a:p>
            <a:pPr algn="just"/>
            <a:r>
              <a:rPr lang="es-MX" sz="2400" b="1" dirty="0">
                <a:solidFill>
                  <a:schemeClr val="accent1">
                    <a:lumMod val="50000"/>
                  </a:schemeClr>
                </a:solidFill>
                <a:latin typeface="Arial" panose="020B0604020202020204" pitchFamily="34" charset="0"/>
                <a:cs typeface="Arial" panose="020B0604020202020204" pitchFamily="34" charset="0"/>
              </a:rPr>
              <a:t>1.e) </a:t>
            </a:r>
            <a:r>
              <a:rPr lang="es-MX" sz="2400" b="1" dirty="0">
                <a:solidFill>
                  <a:schemeClr val="accent1">
                    <a:lumMod val="50000"/>
                  </a:schemeClr>
                </a:solidFill>
                <a:latin typeface="+mj-lt"/>
                <a:cs typeface="Arial" panose="020B0604020202020204" pitchFamily="34" charset="0"/>
              </a:rPr>
              <a:t>Recibir</a:t>
            </a:r>
            <a:r>
              <a:rPr lang="es-MX" sz="2400" b="1" dirty="0">
                <a:solidFill>
                  <a:schemeClr val="accent1">
                    <a:lumMod val="50000"/>
                  </a:schemeClr>
                </a:solidFill>
                <a:latin typeface="Arial" panose="020B0604020202020204" pitchFamily="34" charset="0"/>
                <a:cs typeface="Arial" panose="020B0604020202020204" pitchFamily="34" charset="0"/>
              </a:rPr>
              <a:t> votación por personas u órganos distintos</a:t>
            </a:r>
          </a:p>
        </p:txBody>
      </p:sp>
      <p:sp>
        <p:nvSpPr>
          <p:cNvPr id="6" name="Rectángulo redondeado 5"/>
          <p:cNvSpPr/>
          <p:nvPr/>
        </p:nvSpPr>
        <p:spPr>
          <a:xfrm>
            <a:off x="8274503" y="1271024"/>
            <a:ext cx="2600326" cy="1238598"/>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 </a:t>
            </a:r>
            <a:r>
              <a:rPr lang="es-MX" b="1" u="sng" dirty="0">
                <a:solidFill>
                  <a:schemeClr val="accent1">
                    <a:lumMod val="50000"/>
                  </a:schemeClr>
                </a:solidFill>
              </a:rPr>
              <a:t>CERTEZA Y RECEPCIÓN DE VOTACIÓN</a:t>
            </a:r>
          </a:p>
        </p:txBody>
      </p:sp>
    </p:spTree>
    <p:extLst>
      <p:ext uri="{BB962C8B-B14F-4D97-AF65-F5344CB8AC3E}">
        <p14:creationId xmlns:p14="http://schemas.microsoft.com/office/powerpoint/2010/main" val="21923286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txBox="1">
            <a:spLocks/>
          </p:cNvSpPr>
          <p:nvPr/>
        </p:nvSpPr>
        <p:spPr>
          <a:xfrm>
            <a:off x="1302321" y="254413"/>
            <a:ext cx="7366127" cy="615758"/>
          </a:xfrm>
          <a:prstGeom prst="rect">
            <a:avLst/>
          </a:prstGeom>
          <a:solidFill>
            <a:schemeClr val="bg1"/>
          </a:solidFill>
          <a:ln>
            <a:noFill/>
          </a:ln>
        </p:spPr>
        <p:txBody>
          <a:bodyPr>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es-MX" sz="1600" b="1" dirty="0">
                <a:solidFill>
                  <a:schemeClr val="accent1">
                    <a:lumMod val="50000"/>
                  </a:schemeClr>
                </a:solidFill>
                <a:effectLst>
                  <a:outerShdw blurRad="38100" dist="38100" dir="2700000" algn="tl">
                    <a:srgbClr val="000000">
                      <a:alpha val="43137"/>
                    </a:srgbClr>
                  </a:outerShdw>
                </a:effectLst>
              </a:rPr>
              <a:t>Procedimiento de integración y ubicación de las mesas directivas de casilla</a:t>
            </a:r>
            <a:endParaRPr lang="es-MX" sz="1600" dirty="0"/>
          </a:p>
        </p:txBody>
      </p:sp>
      <p:sp>
        <p:nvSpPr>
          <p:cNvPr id="4" name="Rectángulo 3"/>
          <p:cNvSpPr/>
          <p:nvPr/>
        </p:nvSpPr>
        <p:spPr>
          <a:xfrm>
            <a:off x="1436373" y="4606395"/>
            <a:ext cx="7098025" cy="1600438"/>
          </a:xfrm>
          <a:prstGeom prst="rect">
            <a:avLst/>
          </a:prstGeom>
          <a:solidFill>
            <a:schemeClr val="accent1">
              <a:lumMod val="60000"/>
              <a:lumOff val="40000"/>
            </a:schemeClr>
          </a:solidFill>
          <a:ln>
            <a:solidFill>
              <a:schemeClr val="accent1"/>
            </a:solidFill>
          </a:ln>
        </p:spPr>
        <p:txBody>
          <a:bodyPr wrap="square">
            <a:spAutoFit/>
          </a:bodyPr>
          <a:lstStyle/>
          <a:p>
            <a:pPr algn="just"/>
            <a:r>
              <a:rPr lang="es-MX" sz="1400" dirty="0">
                <a:solidFill>
                  <a:prstClr val="black"/>
                </a:solidFill>
              </a:rPr>
              <a:t>- Instalación-secciones en que se dividen distritos uninominales con máximo 3000 electores.</a:t>
            </a:r>
          </a:p>
          <a:p>
            <a:pPr algn="just"/>
            <a:r>
              <a:rPr lang="es-MX" sz="1400" dirty="0">
                <a:solidFill>
                  <a:prstClr val="black"/>
                </a:solidFill>
              </a:rPr>
              <a:t>- 1 casilla por cada 750 electores o fracción.</a:t>
            </a:r>
          </a:p>
          <a:p>
            <a:pPr algn="just"/>
            <a:r>
              <a:rPr lang="es-MX" sz="1400" dirty="0">
                <a:solidFill>
                  <a:prstClr val="black"/>
                </a:solidFill>
              </a:rPr>
              <a:t>- 2 o más- forma contigua y división lista nominal en orden alfabético.</a:t>
            </a:r>
          </a:p>
          <a:p>
            <a:pPr algn="just"/>
            <a:r>
              <a:rPr lang="es-MX" sz="1400" dirty="0">
                <a:solidFill>
                  <a:prstClr val="black"/>
                </a:solidFill>
              </a:rPr>
              <a:t>-+3000 electores, tantas casillas necesarias-lista nominal/750</a:t>
            </a:r>
          </a:p>
          <a:p>
            <a:pPr algn="just"/>
            <a:r>
              <a:rPr lang="es-MX" sz="1400" dirty="0">
                <a:solidFill>
                  <a:prstClr val="black"/>
                </a:solidFill>
              </a:rPr>
              <a:t>- Casillas extraordinarias</a:t>
            </a:r>
          </a:p>
          <a:p>
            <a:pPr algn="just"/>
            <a:r>
              <a:rPr lang="es-MX" sz="1400" dirty="0">
                <a:solidFill>
                  <a:prstClr val="black"/>
                </a:solidFill>
              </a:rPr>
              <a:t>- Casillas especiales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2224" y="2145017"/>
            <a:ext cx="2499447" cy="2147970"/>
          </a:xfrm>
          <a:prstGeom prst="rect">
            <a:avLst/>
          </a:prstGeom>
          <a:solidFill>
            <a:schemeClr val="accent1">
              <a:lumMod val="60000"/>
              <a:lumOff val="40000"/>
            </a:schemeClr>
          </a:solidFill>
          <a:ln>
            <a:solidFill>
              <a:schemeClr val="accent1"/>
            </a:solidFill>
          </a:ln>
        </p:spPr>
      </p:pic>
      <p:sp>
        <p:nvSpPr>
          <p:cNvPr id="6" name="CuadroTexto 5"/>
          <p:cNvSpPr txBox="1"/>
          <p:nvPr/>
        </p:nvSpPr>
        <p:spPr>
          <a:xfrm>
            <a:off x="9969500" y="6384633"/>
            <a:ext cx="2078567" cy="307777"/>
          </a:xfrm>
          <a:prstGeom prst="rect">
            <a:avLst/>
          </a:prstGeom>
          <a:noFill/>
          <a:ln>
            <a:noFill/>
          </a:ln>
        </p:spPr>
        <p:txBody>
          <a:bodyPr wrap="square" rtlCol="0">
            <a:spAutoFit/>
          </a:bodyPr>
          <a:lstStyle/>
          <a:p>
            <a:r>
              <a:rPr lang="es-MX" sz="1400" b="1" dirty="0">
                <a:cs typeface="Arial" panose="020B0604020202020204" pitchFamily="34" charset="0"/>
              </a:rPr>
              <a:t>Art. 81-83, 253 LGIPE</a:t>
            </a:r>
          </a:p>
        </p:txBody>
      </p:sp>
      <p:sp>
        <p:nvSpPr>
          <p:cNvPr id="7" name="CuadroTexto 6"/>
          <p:cNvSpPr txBox="1"/>
          <p:nvPr/>
        </p:nvSpPr>
        <p:spPr>
          <a:xfrm>
            <a:off x="1346063" y="1334754"/>
            <a:ext cx="3939822" cy="954107"/>
          </a:xfrm>
          <a:prstGeom prst="rect">
            <a:avLst/>
          </a:prstGeom>
          <a:solidFill>
            <a:schemeClr val="accent1">
              <a:lumMod val="60000"/>
              <a:lumOff val="40000"/>
            </a:schemeClr>
          </a:solidFill>
          <a:ln>
            <a:solidFill>
              <a:schemeClr val="accent1"/>
            </a:solidFill>
          </a:ln>
        </p:spPr>
        <p:txBody>
          <a:bodyPr wrap="square" rtlCol="0">
            <a:spAutoFit/>
          </a:bodyPr>
          <a:lstStyle/>
          <a:p>
            <a:pPr algn="just"/>
            <a:r>
              <a:rPr lang="es-MX" sz="1400" b="1" dirty="0"/>
              <a:t>Órganos electorales formados por ciudadanos facultados para recibir la votación y realizar escrutinio y cómputo en cada sección.</a:t>
            </a:r>
          </a:p>
        </p:txBody>
      </p:sp>
      <p:sp>
        <p:nvSpPr>
          <p:cNvPr id="8" name="CuadroTexto 7"/>
          <p:cNvSpPr txBox="1"/>
          <p:nvPr/>
        </p:nvSpPr>
        <p:spPr>
          <a:xfrm>
            <a:off x="1436373" y="2539687"/>
            <a:ext cx="3939822" cy="1815882"/>
          </a:xfrm>
          <a:prstGeom prst="rect">
            <a:avLst/>
          </a:prstGeom>
          <a:solidFill>
            <a:schemeClr val="accent1">
              <a:lumMod val="60000"/>
              <a:lumOff val="4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s-MX" sz="1400" dirty="0"/>
              <a:t>Elección concurrente-casilla única:</a:t>
            </a:r>
          </a:p>
          <a:p>
            <a:pPr marL="171450" indent="-171450">
              <a:buFont typeface="Arial" panose="020B0604020202020204" pitchFamily="34" charset="0"/>
              <a:buChar char="•"/>
            </a:pPr>
            <a:r>
              <a:rPr lang="es-MX" sz="1400" dirty="0"/>
              <a:t>Presidente</a:t>
            </a:r>
          </a:p>
          <a:p>
            <a:pPr marL="171450" indent="-171450">
              <a:buFont typeface="Arial" panose="020B0604020202020204" pitchFamily="34" charset="0"/>
              <a:buChar char="•"/>
            </a:pPr>
            <a:r>
              <a:rPr lang="es-MX" sz="1400" dirty="0"/>
              <a:t>Secretario</a:t>
            </a:r>
          </a:p>
          <a:p>
            <a:pPr marL="171450" indent="-171450">
              <a:buFont typeface="Arial" panose="020B0604020202020204" pitchFamily="34" charset="0"/>
              <a:buChar char="•"/>
            </a:pPr>
            <a:r>
              <a:rPr lang="es-MX" sz="1400" dirty="0"/>
              <a:t>2 escrutadores</a:t>
            </a:r>
          </a:p>
          <a:p>
            <a:pPr marL="171450" indent="-171450">
              <a:buFont typeface="Arial" panose="020B0604020202020204" pitchFamily="34" charset="0"/>
              <a:buChar char="•"/>
            </a:pPr>
            <a:r>
              <a:rPr lang="es-MX" sz="1400" dirty="0"/>
              <a:t>3 suplentes generales</a:t>
            </a:r>
          </a:p>
          <a:p>
            <a:pPr marL="171450" indent="-171450">
              <a:buFont typeface="Arial" panose="020B0604020202020204" pitchFamily="34" charset="0"/>
              <a:buChar char="•"/>
            </a:pPr>
            <a:r>
              <a:rPr lang="es-MX" sz="1400" dirty="0"/>
              <a:t>+</a:t>
            </a:r>
          </a:p>
          <a:p>
            <a:pPr marL="171450" indent="-171450">
              <a:buFont typeface="Arial" panose="020B0604020202020204" pitchFamily="34" charset="0"/>
              <a:buChar char="•"/>
            </a:pPr>
            <a:r>
              <a:rPr lang="es-MX" sz="1400" dirty="0"/>
              <a:t>1 Secretario</a:t>
            </a:r>
          </a:p>
          <a:p>
            <a:pPr marL="171450" indent="-171450">
              <a:buFont typeface="Arial" panose="020B0604020202020204" pitchFamily="34" charset="0"/>
              <a:buChar char="•"/>
            </a:pPr>
            <a:r>
              <a:rPr lang="es-MX" sz="1400" dirty="0"/>
              <a:t>1 Escrutador</a:t>
            </a:r>
          </a:p>
        </p:txBody>
      </p:sp>
    </p:spTree>
    <p:extLst>
      <p:ext uri="{BB962C8B-B14F-4D97-AF65-F5344CB8AC3E}">
        <p14:creationId xmlns:p14="http://schemas.microsoft.com/office/powerpoint/2010/main" val="3459272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651301317"/>
              </p:ext>
            </p:extLst>
          </p:nvPr>
        </p:nvGraphicFramePr>
        <p:xfrm>
          <a:off x="466928" y="603116"/>
          <a:ext cx="10428052" cy="49418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n 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142471" y="5544962"/>
            <a:ext cx="2047459" cy="1182811"/>
          </a:xfrm>
          <a:prstGeom prst="rect">
            <a:avLst/>
          </a:prstGeom>
        </p:spPr>
      </p:pic>
      <p:sp>
        <p:nvSpPr>
          <p:cNvPr id="5" name="CuadroTexto 4"/>
          <p:cNvSpPr txBox="1"/>
          <p:nvPr/>
        </p:nvSpPr>
        <p:spPr>
          <a:xfrm>
            <a:off x="10502901" y="6450774"/>
            <a:ext cx="1480162" cy="307777"/>
          </a:xfrm>
          <a:prstGeom prst="rect">
            <a:avLst/>
          </a:prstGeom>
          <a:noFill/>
        </p:spPr>
        <p:txBody>
          <a:bodyPr wrap="square" rtlCol="0">
            <a:spAutoFit/>
          </a:bodyPr>
          <a:lstStyle/>
          <a:p>
            <a:r>
              <a:rPr lang="es-MX" sz="1400" b="1" dirty="0">
                <a:cs typeface="Arial" panose="020B0604020202020204" pitchFamily="34" charset="0"/>
              </a:rPr>
              <a:t>Art. 254 LGIPE</a:t>
            </a:r>
          </a:p>
        </p:txBody>
      </p:sp>
    </p:spTree>
    <p:extLst>
      <p:ext uri="{BB962C8B-B14F-4D97-AF65-F5344CB8AC3E}">
        <p14:creationId xmlns:p14="http://schemas.microsoft.com/office/powerpoint/2010/main" val="2227035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4244125831"/>
              </p:ext>
            </p:extLst>
          </p:nvPr>
        </p:nvGraphicFramePr>
        <p:xfrm>
          <a:off x="339634" y="117566"/>
          <a:ext cx="8699863" cy="62701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10350501" y="6233849"/>
            <a:ext cx="1689100" cy="307777"/>
          </a:xfrm>
          <a:prstGeom prst="rect">
            <a:avLst/>
          </a:prstGeom>
          <a:noFill/>
        </p:spPr>
        <p:txBody>
          <a:bodyPr wrap="square" rtlCol="0">
            <a:spAutoFit/>
          </a:bodyPr>
          <a:lstStyle/>
          <a:p>
            <a:r>
              <a:rPr lang="es-MX" sz="1400" b="1" dirty="0">
                <a:latin typeface="Arial" panose="020B0604020202020204" pitchFamily="34" charset="0"/>
                <a:cs typeface="Arial" panose="020B0604020202020204" pitchFamily="34" charset="0"/>
              </a:rPr>
              <a:t>Art. </a:t>
            </a:r>
            <a:r>
              <a:rPr lang="es-MX" sz="1400" b="1" dirty="0">
                <a:cs typeface="Arial" panose="020B0604020202020204" pitchFamily="34" charset="0"/>
              </a:rPr>
              <a:t>83-84</a:t>
            </a:r>
            <a:r>
              <a:rPr lang="es-MX" sz="1400" b="1" dirty="0">
                <a:latin typeface="Arial" panose="020B0604020202020204" pitchFamily="34" charset="0"/>
                <a:cs typeface="Arial" panose="020B0604020202020204" pitchFamily="34" charset="0"/>
              </a:rPr>
              <a:t> LGIPE</a:t>
            </a:r>
          </a:p>
        </p:txBody>
      </p:sp>
    </p:spTree>
    <p:extLst>
      <p:ext uri="{BB962C8B-B14F-4D97-AF65-F5344CB8AC3E}">
        <p14:creationId xmlns:p14="http://schemas.microsoft.com/office/powerpoint/2010/main" val="840722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8 CuadroTexto"/>
          <p:cNvSpPr txBox="1"/>
          <p:nvPr/>
        </p:nvSpPr>
        <p:spPr>
          <a:xfrm>
            <a:off x="1449884" y="388610"/>
            <a:ext cx="7200800" cy="584775"/>
          </a:xfrm>
          <a:prstGeom prst="rect">
            <a:avLst/>
          </a:prstGeom>
          <a:solidFill>
            <a:schemeClr val="bg1"/>
          </a:solidFill>
        </p:spPr>
        <p:txBody>
          <a:bodyPr wrap="square" rtlCol="0">
            <a:spAutoFit/>
          </a:bodyPr>
          <a:lstStyle/>
          <a:p>
            <a:pPr algn="ctr"/>
            <a:r>
              <a:rPr lang="es-MX" sz="3200" b="1" dirty="0">
                <a:solidFill>
                  <a:schemeClr val="accent1">
                    <a:lumMod val="50000"/>
                  </a:schemeClr>
                </a:solidFill>
                <a:latin typeface="+mj-lt"/>
                <a:ea typeface="+mj-ea"/>
                <a:cs typeface="+mj-cs"/>
              </a:rPr>
              <a:t>CONCEPTO</a:t>
            </a:r>
          </a:p>
        </p:txBody>
      </p:sp>
      <p:sp>
        <p:nvSpPr>
          <p:cNvPr id="4" name="1 Marcador de contenido"/>
          <p:cNvSpPr txBox="1">
            <a:spLocks/>
          </p:cNvSpPr>
          <p:nvPr/>
        </p:nvSpPr>
        <p:spPr bwMode="auto">
          <a:xfrm>
            <a:off x="1632000" y="1611784"/>
            <a:ext cx="7215187"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l" rtl="0" eaLnBrk="0" fontAlgn="base" hangingPunct="0">
              <a:spcBef>
                <a:spcPct val="20000"/>
              </a:spcBef>
              <a:spcAft>
                <a:spcPct val="0"/>
              </a:spcAft>
              <a:buClr>
                <a:schemeClr val="accent1"/>
              </a:buClr>
              <a:buSzPct val="85000"/>
              <a:buFont typeface="Arial" charset="0"/>
              <a:buNone/>
              <a:defRPr sz="2400" kern="1200">
                <a:solidFill>
                  <a:schemeClr val="tx1">
                    <a:lumMod val="75000"/>
                    <a:lumOff val="25000"/>
                  </a:schemeClr>
                </a:solidFill>
                <a:latin typeface="+mn-lt"/>
                <a:ea typeface="+mn-ea"/>
                <a:cs typeface="+mn-cs"/>
              </a:defRPr>
            </a:lvl1pPr>
            <a:lvl2pPr marL="457200" indent="0" algn="ctr" rtl="0" eaLnBrk="0" fontAlgn="base" hangingPunct="0">
              <a:spcBef>
                <a:spcPct val="20000"/>
              </a:spcBef>
              <a:spcAft>
                <a:spcPct val="0"/>
              </a:spcAft>
              <a:buClr>
                <a:schemeClr val="accent1"/>
              </a:buClr>
              <a:buSzPct val="85000"/>
              <a:buFont typeface="Arial" charset="0"/>
              <a:buNone/>
              <a:defRPr sz="2000" kern="1200">
                <a:solidFill>
                  <a:schemeClr val="tx1">
                    <a:tint val="75000"/>
                  </a:schemeClr>
                </a:solidFill>
                <a:latin typeface="+mn-lt"/>
                <a:ea typeface="+mn-ea"/>
                <a:cs typeface="+mn-cs"/>
              </a:defRPr>
            </a:lvl2pPr>
            <a:lvl3pPr marL="914400" indent="0" algn="ctr" rtl="0" eaLnBrk="0" fontAlgn="base" hangingPunct="0">
              <a:spcBef>
                <a:spcPct val="20000"/>
              </a:spcBef>
              <a:spcAft>
                <a:spcPct val="0"/>
              </a:spcAft>
              <a:buClr>
                <a:schemeClr val="accent1"/>
              </a:buClr>
              <a:buSzPct val="90000"/>
              <a:buFont typeface="Arial" charset="0"/>
              <a:buNone/>
              <a:defRPr kern="1200">
                <a:solidFill>
                  <a:schemeClr val="tx1">
                    <a:tint val="75000"/>
                  </a:schemeClr>
                </a:solidFill>
                <a:latin typeface="+mn-lt"/>
                <a:ea typeface="+mn-ea"/>
                <a:cs typeface="+mn-cs"/>
              </a:defRPr>
            </a:lvl3pPr>
            <a:lvl4pPr marL="1371600" indent="0" algn="ctr" rtl="0" eaLnBrk="0" fontAlgn="base" hangingPunct="0">
              <a:spcBef>
                <a:spcPct val="20000"/>
              </a:spcBef>
              <a:spcAft>
                <a:spcPct val="0"/>
              </a:spcAft>
              <a:buClr>
                <a:schemeClr val="accent1"/>
              </a:buClr>
              <a:buFont typeface="Arial" charset="0"/>
              <a:buNone/>
              <a:defRPr sz="1600" kern="1200">
                <a:solidFill>
                  <a:schemeClr val="tx1">
                    <a:tint val="75000"/>
                  </a:schemeClr>
                </a:solidFill>
                <a:latin typeface="+mn-lt"/>
                <a:ea typeface="+mn-ea"/>
                <a:cs typeface="+mn-cs"/>
              </a:defRPr>
            </a:lvl4pPr>
            <a:lvl5pPr marL="1828800" indent="0" algn="ctr" rtl="0" eaLnBrk="0" fontAlgn="base" hangingPunct="0">
              <a:spcBef>
                <a:spcPct val="20000"/>
              </a:spcBef>
              <a:spcAft>
                <a:spcPct val="0"/>
              </a:spcAft>
              <a:buClr>
                <a:schemeClr val="accent1"/>
              </a:buClr>
              <a:buSzPct val="100000"/>
              <a:buFont typeface="Arial" charset="0"/>
              <a:buNone/>
              <a:defRPr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6pPr>
            <a:lvl7pPr marL="27432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7pPr>
            <a:lvl8pPr marL="32004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8pPr>
            <a:lvl9pPr marL="3657600" indent="0" algn="ctr" defTabSz="914400" rtl="0" eaLnBrk="1" latinLnBrk="0" hangingPunct="1">
              <a:spcBef>
                <a:spcPct val="20000"/>
              </a:spcBef>
              <a:buClr>
                <a:schemeClr val="accent1"/>
              </a:buClr>
              <a:buFont typeface="Arial" pitchFamily="34" charset="0"/>
              <a:buNone/>
              <a:defRPr sz="1300" kern="1200">
                <a:solidFill>
                  <a:schemeClr val="tx1">
                    <a:tint val="75000"/>
                  </a:schemeClr>
                </a:solidFill>
                <a:latin typeface="+mn-lt"/>
                <a:ea typeface="+mn-ea"/>
                <a:cs typeface="+mn-cs"/>
              </a:defRPr>
            </a:lvl9pPr>
          </a:lstStyle>
          <a:p>
            <a:pPr algn="just" eaLnBrk="1" hangingPunct="1"/>
            <a:r>
              <a:rPr lang="es-MX" sz="3200" dirty="0">
                <a:solidFill>
                  <a:schemeClr val="accent3">
                    <a:lumMod val="50000"/>
                  </a:schemeClr>
                </a:solidFill>
              </a:rPr>
              <a:t>La </a:t>
            </a:r>
            <a:r>
              <a:rPr lang="es-MX" sz="3200" b="1" i="1" dirty="0">
                <a:solidFill>
                  <a:schemeClr val="accent3">
                    <a:lumMod val="50000"/>
                  </a:schemeClr>
                </a:solidFill>
              </a:rPr>
              <a:t>nulidad electoral </a:t>
            </a:r>
            <a:r>
              <a:rPr lang="es-MX" sz="3200" dirty="0">
                <a:solidFill>
                  <a:schemeClr val="accent3">
                    <a:lumMod val="50000"/>
                  </a:schemeClr>
                </a:solidFill>
              </a:rPr>
              <a:t>es el instrumento de sanción legal, que priva de eficacia a la votación total recibida en una casilla o una elección, cuando no reúnen los elementos mínimos que le den validez o no se respetan las reglas esenciales de los comicios.</a:t>
            </a:r>
          </a:p>
        </p:txBody>
      </p:sp>
    </p:spTree>
    <p:extLst>
      <p:ext uri="{BB962C8B-B14F-4D97-AF65-F5344CB8AC3E}">
        <p14:creationId xmlns:p14="http://schemas.microsoft.com/office/powerpoint/2010/main" val="13397246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o 2"/>
          <p:cNvGrpSpPr/>
          <p:nvPr/>
        </p:nvGrpSpPr>
        <p:grpSpPr>
          <a:xfrm>
            <a:off x="528684" y="547946"/>
            <a:ext cx="1437952" cy="2054217"/>
            <a:chOff x="1" y="2252"/>
            <a:chExt cx="1437952" cy="2054217"/>
          </a:xfrm>
          <a:solidFill>
            <a:schemeClr val="accent1">
              <a:lumMod val="50000"/>
            </a:schemeClr>
          </a:solidFill>
        </p:grpSpPr>
        <p:sp>
          <p:nvSpPr>
            <p:cNvPr id="19" name="Cheurón 18"/>
            <p:cNvSpPr/>
            <p:nvPr/>
          </p:nvSpPr>
          <p:spPr>
            <a:xfrm rot="5400000">
              <a:off x="-308132" y="310385"/>
              <a:ext cx="2054217" cy="1437952"/>
            </a:xfrm>
            <a:prstGeom prst="chevron">
              <a:avLst/>
            </a:prstGeom>
            <a:grpFill/>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0" name="Cheurón 4"/>
            <p:cNvSpPr/>
            <p:nvPr/>
          </p:nvSpPr>
          <p:spPr>
            <a:xfrm>
              <a:off x="1" y="721228"/>
              <a:ext cx="1437952" cy="6162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a:t>Presidente</a:t>
              </a:r>
            </a:p>
          </p:txBody>
        </p:sp>
      </p:grpSp>
      <p:grpSp>
        <p:nvGrpSpPr>
          <p:cNvPr id="5" name="Grupo 4"/>
          <p:cNvGrpSpPr/>
          <p:nvPr/>
        </p:nvGrpSpPr>
        <p:grpSpPr>
          <a:xfrm>
            <a:off x="528684" y="2412008"/>
            <a:ext cx="1437952" cy="2054217"/>
            <a:chOff x="1" y="1866314"/>
            <a:chExt cx="1437952" cy="2054217"/>
          </a:xfrm>
          <a:solidFill>
            <a:schemeClr val="accent1">
              <a:lumMod val="75000"/>
            </a:schemeClr>
          </a:solidFill>
        </p:grpSpPr>
        <p:sp>
          <p:nvSpPr>
            <p:cNvPr id="15" name="Cheurón 14"/>
            <p:cNvSpPr/>
            <p:nvPr/>
          </p:nvSpPr>
          <p:spPr>
            <a:xfrm rot="5400000">
              <a:off x="-308132" y="2174447"/>
              <a:ext cx="2054217" cy="1437952"/>
            </a:xfrm>
            <a:prstGeom prst="chevron">
              <a:avLst/>
            </a:prstGeom>
            <a:grpFill/>
          </p:spPr>
          <p:style>
            <a:lnRef idx="2">
              <a:schemeClr val="accent4">
                <a:hueOff val="903239"/>
                <a:satOff val="-5904"/>
                <a:lumOff val="3529"/>
                <a:alphaOff val="0"/>
              </a:schemeClr>
            </a:lnRef>
            <a:fillRef idx="1">
              <a:schemeClr val="accent4">
                <a:hueOff val="903239"/>
                <a:satOff val="-5904"/>
                <a:lumOff val="3529"/>
                <a:alphaOff val="0"/>
              </a:schemeClr>
            </a:fillRef>
            <a:effectRef idx="0">
              <a:schemeClr val="accent4">
                <a:hueOff val="903239"/>
                <a:satOff val="-5904"/>
                <a:lumOff val="3529"/>
                <a:alphaOff val="0"/>
              </a:schemeClr>
            </a:effectRef>
            <a:fontRef idx="minor">
              <a:schemeClr val="lt1"/>
            </a:fontRef>
          </p:style>
        </p:sp>
        <p:sp>
          <p:nvSpPr>
            <p:cNvPr id="16" name="Cheurón 8"/>
            <p:cNvSpPr/>
            <p:nvPr/>
          </p:nvSpPr>
          <p:spPr>
            <a:xfrm>
              <a:off x="1" y="2585290"/>
              <a:ext cx="1437952" cy="6162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a:t>Secretario</a:t>
              </a:r>
            </a:p>
          </p:txBody>
        </p:sp>
      </p:grpSp>
      <p:grpSp>
        <p:nvGrpSpPr>
          <p:cNvPr id="6" name="Grupo 5"/>
          <p:cNvGrpSpPr/>
          <p:nvPr/>
        </p:nvGrpSpPr>
        <p:grpSpPr>
          <a:xfrm>
            <a:off x="1966635" y="2412009"/>
            <a:ext cx="7131281" cy="1335241"/>
            <a:chOff x="1437952" y="1866315"/>
            <a:chExt cx="7131281" cy="1335241"/>
          </a:xfrm>
        </p:grpSpPr>
        <p:sp>
          <p:nvSpPr>
            <p:cNvPr id="13" name="Redondear rectángulo de esquina del mismo lado 12"/>
            <p:cNvSpPr/>
            <p:nvPr/>
          </p:nvSpPr>
          <p:spPr>
            <a:xfrm rot="5400000">
              <a:off x="4335972" y="-1031705"/>
              <a:ext cx="1335241" cy="7131281"/>
            </a:xfrm>
            <a:prstGeom prst="round2SameRect">
              <a:avLst/>
            </a:prstGeom>
          </p:spPr>
          <p:style>
            <a:lnRef idx="2">
              <a:schemeClr val="accent4">
                <a:hueOff val="903239"/>
                <a:satOff val="-5904"/>
                <a:lumOff val="3529"/>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4" name="Redondear rectángulo de esquina del mismo lado 10"/>
            <p:cNvSpPr/>
            <p:nvPr/>
          </p:nvSpPr>
          <p:spPr>
            <a:xfrm>
              <a:off x="1437953" y="1931495"/>
              <a:ext cx="7066100" cy="12048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2456" tIns="8255" rIns="8255" bIns="8255" numCol="1" spcCol="1270" anchor="ctr" anchorCtr="0">
              <a:noAutofit/>
            </a:bodyPr>
            <a:lstStyle/>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Levantar actas y distribuirlas, contar boletas antes de inicio votación y anotar folios</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Comprobar nombre elector en lista nominal</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Recibir escritos de protesta</a:t>
              </a:r>
            </a:p>
            <a:p>
              <a:pPr marL="114300" lvl="1" indent="-114300" algn="l" defTabSz="577850">
                <a:lnSpc>
                  <a:spcPct val="90000"/>
                </a:lnSpc>
                <a:spcBef>
                  <a:spcPct val="0"/>
                </a:spcBef>
                <a:spcAft>
                  <a:spcPct val="15000"/>
                </a:spcAft>
                <a:buChar char="••"/>
              </a:pPr>
              <a:r>
                <a:rPr lang="es-MX" sz="1300" kern="1200" dirty="0">
                  <a:cs typeface="Arial" panose="020B0604020202020204" pitchFamily="34" charset="0"/>
                </a:rPr>
                <a:t>Inutilizar boletas sobrantes</a:t>
              </a:r>
            </a:p>
          </p:txBody>
        </p:sp>
      </p:grpSp>
      <p:grpSp>
        <p:nvGrpSpPr>
          <p:cNvPr id="7" name="Grupo 6"/>
          <p:cNvGrpSpPr/>
          <p:nvPr/>
        </p:nvGrpSpPr>
        <p:grpSpPr>
          <a:xfrm>
            <a:off x="528684" y="4276070"/>
            <a:ext cx="1437952" cy="2054217"/>
            <a:chOff x="1" y="3730376"/>
            <a:chExt cx="1437952" cy="2054217"/>
          </a:xfrm>
          <a:solidFill>
            <a:schemeClr val="accent1">
              <a:lumMod val="60000"/>
              <a:lumOff val="40000"/>
            </a:schemeClr>
          </a:solidFill>
        </p:grpSpPr>
        <p:sp>
          <p:nvSpPr>
            <p:cNvPr id="11" name="Cheurón 10"/>
            <p:cNvSpPr/>
            <p:nvPr/>
          </p:nvSpPr>
          <p:spPr>
            <a:xfrm rot="5400000">
              <a:off x="-308132" y="4038509"/>
              <a:ext cx="2054217" cy="1437952"/>
            </a:xfrm>
            <a:prstGeom prst="chevron">
              <a:avLst/>
            </a:prstGeom>
            <a:grpFill/>
          </p:spPr>
          <p:style>
            <a:lnRef idx="2">
              <a:schemeClr val="accent4">
                <a:hueOff val="1806477"/>
                <a:satOff val="-11807"/>
                <a:lumOff val="7058"/>
                <a:alphaOff val="0"/>
              </a:schemeClr>
            </a:lnRef>
            <a:fillRef idx="1">
              <a:schemeClr val="accent4">
                <a:hueOff val="1806477"/>
                <a:satOff val="-11807"/>
                <a:lumOff val="7058"/>
                <a:alphaOff val="0"/>
              </a:schemeClr>
            </a:fillRef>
            <a:effectRef idx="0">
              <a:schemeClr val="accent4">
                <a:hueOff val="1806477"/>
                <a:satOff val="-11807"/>
                <a:lumOff val="7058"/>
                <a:alphaOff val="0"/>
              </a:schemeClr>
            </a:effectRef>
            <a:fontRef idx="minor">
              <a:schemeClr val="lt1"/>
            </a:fontRef>
          </p:style>
        </p:sp>
        <p:sp>
          <p:nvSpPr>
            <p:cNvPr id="12" name="Cheurón 12"/>
            <p:cNvSpPr/>
            <p:nvPr/>
          </p:nvSpPr>
          <p:spPr>
            <a:xfrm>
              <a:off x="1" y="4449352"/>
              <a:ext cx="1437952" cy="6162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a:t>Escrutadores</a:t>
              </a:r>
            </a:p>
          </p:txBody>
        </p:sp>
      </p:grpSp>
      <p:grpSp>
        <p:nvGrpSpPr>
          <p:cNvPr id="8" name="Grupo 7"/>
          <p:cNvGrpSpPr/>
          <p:nvPr/>
        </p:nvGrpSpPr>
        <p:grpSpPr>
          <a:xfrm>
            <a:off x="1966635" y="4276070"/>
            <a:ext cx="7131281" cy="1335241"/>
            <a:chOff x="1437952" y="3730376"/>
            <a:chExt cx="7131281" cy="1335241"/>
          </a:xfrm>
        </p:grpSpPr>
        <p:sp>
          <p:nvSpPr>
            <p:cNvPr id="9" name="Redondear rectángulo de esquina del mismo lado 8"/>
            <p:cNvSpPr/>
            <p:nvPr/>
          </p:nvSpPr>
          <p:spPr>
            <a:xfrm rot="5400000">
              <a:off x="4335972" y="832356"/>
              <a:ext cx="1335241" cy="7131281"/>
            </a:xfrm>
            <a:prstGeom prst="round2SameRect">
              <a:avLst/>
            </a:prstGeom>
          </p:spPr>
          <p:style>
            <a:lnRef idx="2">
              <a:schemeClr val="accent4">
                <a:hueOff val="1806477"/>
                <a:satOff val="-11807"/>
                <a:lumOff val="7058"/>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0" name="Redondear rectángulo de esquina del mismo lado 14"/>
            <p:cNvSpPr/>
            <p:nvPr/>
          </p:nvSpPr>
          <p:spPr>
            <a:xfrm>
              <a:off x="1437953" y="3795557"/>
              <a:ext cx="7066100" cy="12048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2456" tIns="8255" rIns="8255" bIns="8255" numCol="1" spcCol="1270" anchor="ctr" anchorCtr="0">
              <a:noAutofit/>
            </a:bodyPr>
            <a:lstStyle/>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Contar boletas depositadas en la urna y número de electores votaron en LN</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Contar número de votos emitidos</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Auxiliar a presidente o secretario  en actividades encomendadas</a:t>
              </a:r>
            </a:p>
          </p:txBody>
        </p:sp>
      </p:grpSp>
      <p:grpSp>
        <p:nvGrpSpPr>
          <p:cNvPr id="21" name="Grupo 20"/>
          <p:cNvGrpSpPr/>
          <p:nvPr/>
        </p:nvGrpSpPr>
        <p:grpSpPr>
          <a:xfrm>
            <a:off x="528684" y="586046"/>
            <a:ext cx="1437952" cy="2054217"/>
            <a:chOff x="1" y="2252"/>
            <a:chExt cx="1437952" cy="2054217"/>
          </a:xfrm>
          <a:solidFill>
            <a:schemeClr val="accent1">
              <a:lumMod val="50000"/>
            </a:schemeClr>
          </a:solidFill>
        </p:grpSpPr>
        <p:sp>
          <p:nvSpPr>
            <p:cNvPr id="22" name="Cheurón 21"/>
            <p:cNvSpPr/>
            <p:nvPr/>
          </p:nvSpPr>
          <p:spPr>
            <a:xfrm rot="5400000">
              <a:off x="-308132" y="310385"/>
              <a:ext cx="2054217" cy="1437952"/>
            </a:xfrm>
            <a:prstGeom prst="chevron">
              <a:avLst/>
            </a:prstGeom>
            <a:grpFill/>
          </p:spPr>
          <p:style>
            <a:lnRef idx="2">
              <a:schemeClr val="accent4">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23" name="Cheurón 4"/>
            <p:cNvSpPr/>
            <p:nvPr/>
          </p:nvSpPr>
          <p:spPr>
            <a:xfrm>
              <a:off x="1" y="721228"/>
              <a:ext cx="1437952" cy="6162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a:t>Presidente</a:t>
              </a:r>
            </a:p>
          </p:txBody>
        </p:sp>
      </p:grpSp>
      <p:grpSp>
        <p:nvGrpSpPr>
          <p:cNvPr id="24" name="Grupo 23"/>
          <p:cNvGrpSpPr/>
          <p:nvPr/>
        </p:nvGrpSpPr>
        <p:grpSpPr>
          <a:xfrm>
            <a:off x="1966635" y="586047"/>
            <a:ext cx="7131281" cy="1335241"/>
            <a:chOff x="1437952" y="2253"/>
            <a:chExt cx="7131281" cy="1335241"/>
          </a:xfrm>
        </p:grpSpPr>
        <p:sp>
          <p:nvSpPr>
            <p:cNvPr id="25" name="Redondear rectángulo de esquina del mismo lado 24"/>
            <p:cNvSpPr/>
            <p:nvPr/>
          </p:nvSpPr>
          <p:spPr>
            <a:xfrm rot="5400000">
              <a:off x="4335972" y="-2895767"/>
              <a:ext cx="1335241" cy="7131281"/>
            </a:xfrm>
            <a:prstGeom prst="round2SameRect">
              <a:avLst/>
            </a:prstGeom>
          </p:spPr>
          <p:style>
            <a:lnRef idx="2">
              <a:schemeClr val="accent4">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26" name="Redondear rectángulo de esquina del mismo lado 6"/>
            <p:cNvSpPr/>
            <p:nvPr/>
          </p:nvSpPr>
          <p:spPr>
            <a:xfrm>
              <a:off x="1437953" y="67433"/>
              <a:ext cx="7066100" cy="12048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2456" tIns="8255" rIns="8255" bIns="8255" numCol="1" spcCol="1270" anchor="ctr" anchorCtr="0">
              <a:noAutofit/>
            </a:bodyPr>
            <a:lstStyle/>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Presidir trabajos, velar cumplimiento disposiciones legales en jornada electoral</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Recibir de CD documentación, útiles, resguardo hasta instalación</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Identificar a electores, mantener orden de casilla, suspender temporal o permanente votación en caso de alteración orden o no existan condiciones libertad sufragio, retirar personas que alteren orden, impida voto</a:t>
              </a:r>
            </a:p>
            <a:p>
              <a:pPr marL="114300" lvl="1" indent="-114300" algn="just" defTabSz="577850">
                <a:lnSpc>
                  <a:spcPct val="90000"/>
                </a:lnSpc>
                <a:spcBef>
                  <a:spcPct val="0"/>
                </a:spcBef>
                <a:spcAft>
                  <a:spcPct val="15000"/>
                </a:spcAft>
                <a:buChar char="••"/>
              </a:pPr>
              <a:r>
                <a:rPr lang="es-MX" sz="1300" kern="1200" dirty="0">
                  <a:cs typeface="Arial" panose="020B0604020202020204" pitchFamily="34" charset="0"/>
                </a:rPr>
                <a:t>Turnar a CD documentación y expedientes y fijar resultados exterior casilla</a:t>
              </a:r>
            </a:p>
          </p:txBody>
        </p:sp>
      </p:grpSp>
      <p:grpSp>
        <p:nvGrpSpPr>
          <p:cNvPr id="27" name="Grupo 26"/>
          <p:cNvGrpSpPr/>
          <p:nvPr/>
        </p:nvGrpSpPr>
        <p:grpSpPr>
          <a:xfrm>
            <a:off x="528684" y="2450108"/>
            <a:ext cx="1437952" cy="2054217"/>
            <a:chOff x="1" y="1866314"/>
            <a:chExt cx="1437952" cy="2054217"/>
          </a:xfrm>
          <a:solidFill>
            <a:schemeClr val="accent1">
              <a:lumMod val="75000"/>
            </a:schemeClr>
          </a:solidFill>
        </p:grpSpPr>
        <p:sp>
          <p:nvSpPr>
            <p:cNvPr id="28" name="Cheurón 27"/>
            <p:cNvSpPr/>
            <p:nvPr/>
          </p:nvSpPr>
          <p:spPr>
            <a:xfrm rot="5400000">
              <a:off x="-308132" y="2174447"/>
              <a:ext cx="2054217" cy="1437952"/>
            </a:xfrm>
            <a:prstGeom prst="chevron">
              <a:avLst/>
            </a:prstGeom>
            <a:grpFill/>
          </p:spPr>
          <p:style>
            <a:lnRef idx="2">
              <a:schemeClr val="accent4">
                <a:hueOff val="903239"/>
                <a:satOff val="-5904"/>
                <a:lumOff val="3529"/>
                <a:alphaOff val="0"/>
              </a:schemeClr>
            </a:lnRef>
            <a:fillRef idx="1">
              <a:schemeClr val="accent4">
                <a:hueOff val="903239"/>
                <a:satOff val="-5904"/>
                <a:lumOff val="3529"/>
                <a:alphaOff val="0"/>
              </a:schemeClr>
            </a:fillRef>
            <a:effectRef idx="0">
              <a:schemeClr val="accent4">
                <a:hueOff val="903239"/>
                <a:satOff val="-5904"/>
                <a:lumOff val="3529"/>
                <a:alphaOff val="0"/>
              </a:schemeClr>
            </a:effectRef>
            <a:fontRef idx="minor">
              <a:schemeClr val="lt1"/>
            </a:fontRef>
          </p:style>
        </p:sp>
        <p:sp>
          <p:nvSpPr>
            <p:cNvPr id="29" name="Cheurón 8"/>
            <p:cNvSpPr/>
            <p:nvPr/>
          </p:nvSpPr>
          <p:spPr>
            <a:xfrm>
              <a:off x="1" y="2585290"/>
              <a:ext cx="1437952" cy="6162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a:t>Secretario</a:t>
              </a:r>
            </a:p>
          </p:txBody>
        </p:sp>
      </p:grpSp>
      <p:grpSp>
        <p:nvGrpSpPr>
          <p:cNvPr id="33" name="Grupo 32"/>
          <p:cNvGrpSpPr/>
          <p:nvPr/>
        </p:nvGrpSpPr>
        <p:grpSpPr>
          <a:xfrm>
            <a:off x="528684" y="4314170"/>
            <a:ext cx="1437952" cy="2054217"/>
            <a:chOff x="1" y="3730376"/>
            <a:chExt cx="1437952" cy="2054217"/>
          </a:xfrm>
          <a:solidFill>
            <a:schemeClr val="accent1">
              <a:lumMod val="60000"/>
              <a:lumOff val="40000"/>
            </a:schemeClr>
          </a:solidFill>
        </p:grpSpPr>
        <p:sp>
          <p:nvSpPr>
            <p:cNvPr id="34" name="Cheurón 33"/>
            <p:cNvSpPr/>
            <p:nvPr/>
          </p:nvSpPr>
          <p:spPr>
            <a:xfrm rot="5400000">
              <a:off x="-308132" y="4038509"/>
              <a:ext cx="2054217" cy="1437952"/>
            </a:xfrm>
            <a:prstGeom prst="chevron">
              <a:avLst/>
            </a:prstGeom>
            <a:grpFill/>
          </p:spPr>
          <p:style>
            <a:lnRef idx="2">
              <a:schemeClr val="accent4">
                <a:hueOff val="1806477"/>
                <a:satOff val="-11807"/>
                <a:lumOff val="7058"/>
                <a:alphaOff val="0"/>
              </a:schemeClr>
            </a:lnRef>
            <a:fillRef idx="1">
              <a:schemeClr val="accent4">
                <a:hueOff val="1806477"/>
                <a:satOff val="-11807"/>
                <a:lumOff val="7058"/>
                <a:alphaOff val="0"/>
              </a:schemeClr>
            </a:fillRef>
            <a:effectRef idx="0">
              <a:schemeClr val="accent4">
                <a:hueOff val="1806477"/>
                <a:satOff val="-11807"/>
                <a:lumOff val="7058"/>
                <a:alphaOff val="0"/>
              </a:schemeClr>
            </a:effectRef>
            <a:fontRef idx="minor">
              <a:schemeClr val="lt1"/>
            </a:fontRef>
          </p:style>
        </p:sp>
        <p:sp>
          <p:nvSpPr>
            <p:cNvPr id="35" name="Cheurón 12"/>
            <p:cNvSpPr/>
            <p:nvPr/>
          </p:nvSpPr>
          <p:spPr>
            <a:xfrm>
              <a:off x="1" y="4449352"/>
              <a:ext cx="1437952" cy="61626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s-MX" sz="1800" b="1" kern="1200" dirty="0"/>
                <a:t>Escrutadores</a:t>
              </a:r>
            </a:p>
          </p:txBody>
        </p:sp>
      </p:grpSp>
    </p:spTree>
    <p:extLst>
      <p:ext uri="{BB962C8B-B14F-4D97-AF65-F5344CB8AC3E}">
        <p14:creationId xmlns:p14="http://schemas.microsoft.com/office/powerpoint/2010/main" val="17984989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985718300"/>
              </p:ext>
            </p:extLst>
          </p:nvPr>
        </p:nvGraphicFramePr>
        <p:xfrm>
          <a:off x="1109338" y="0"/>
          <a:ext cx="9418962" cy="5740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6045201" y="6208592"/>
            <a:ext cx="6007100" cy="523220"/>
          </a:xfrm>
          <a:prstGeom prst="rect">
            <a:avLst/>
          </a:prstGeom>
          <a:noFill/>
        </p:spPr>
        <p:txBody>
          <a:bodyPr wrap="square" rtlCol="0">
            <a:spAutoFit/>
          </a:bodyPr>
          <a:lstStyle/>
          <a:p>
            <a:pPr algn="just"/>
            <a:r>
              <a:rPr lang="es-MX" sz="1400" b="1" i="1" dirty="0">
                <a:latin typeface="Arial" panose="020B0604020202020204" pitchFamily="34" charset="0"/>
                <a:cs typeface="Arial" panose="020B0604020202020204" pitchFamily="34" charset="0"/>
              </a:rPr>
              <a:t>Jurisprudencia 13/2002 y Tesis CXXXIX/2002, XXIII/2001, XXXVI/2001 y XIV/2005 del TEPJF </a:t>
            </a:r>
            <a:endParaRPr lang="es-MX"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71423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1143830106"/>
              </p:ext>
            </p:extLst>
          </p:nvPr>
        </p:nvGraphicFramePr>
        <p:xfrm>
          <a:off x="751840" y="802794"/>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916692" y="145883"/>
            <a:ext cx="9357608" cy="707886"/>
          </a:xfrm>
          <a:prstGeom prst="rect">
            <a:avLst/>
          </a:prstGeom>
          <a:noFill/>
        </p:spPr>
        <p:txBody>
          <a:bodyPr wrap="square" rtlCol="0">
            <a:spAutoFit/>
          </a:bodyPr>
          <a:lstStyle/>
          <a:p>
            <a:pPr algn="ctr"/>
            <a:r>
              <a:rPr lang="es-MX" sz="2000" b="1" dirty="0">
                <a:solidFill>
                  <a:schemeClr val="accent1">
                    <a:lumMod val="50000"/>
                  </a:schemeClr>
                </a:solidFill>
                <a:latin typeface="Arial" panose="020B0604020202020204" pitchFamily="34" charset="0"/>
                <a:cs typeface="Arial" panose="020B0604020202020204" pitchFamily="34" charset="0"/>
              </a:rPr>
              <a:t>1.h) Impedir el acceso de </a:t>
            </a:r>
            <a:r>
              <a:rPr lang="es-MX" sz="2000" b="1" dirty="0">
                <a:solidFill>
                  <a:schemeClr val="accent1">
                    <a:lumMod val="50000"/>
                  </a:schemeClr>
                </a:solidFill>
                <a:latin typeface="+mj-lt"/>
                <a:cs typeface="Arial" panose="020B0604020202020204" pitchFamily="34" charset="0"/>
              </a:rPr>
              <a:t>representantes</a:t>
            </a:r>
            <a:r>
              <a:rPr lang="es-MX" sz="2000" b="1" dirty="0">
                <a:solidFill>
                  <a:schemeClr val="accent1">
                    <a:lumMod val="50000"/>
                  </a:schemeClr>
                </a:solidFill>
                <a:latin typeface="Arial" panose="020B0604020202020204" pitchFamily="34" charset="0"/>
                <a:cs typeface="Arial" panose="020B0604020202020204" pitchFamily="34" charset="0"/>
              </a:rPr>
              <a:t> de partidos o expulsarlos, sin causa justificada</a:t>
            </a:r>
          </a:p>
        </p:txBody>
      </p:sp>
      <p:sp>
        <p:nvSpPr>
          <p:cNvPr id="5" name="Rectángulo redondeado 4"/>
          <p:cNvSpPr/>
          <p:nvPr/>
        </p:nvSpPr>
        <p:spPr>
          <a:xfrm>
            <a:off x="1721409" y="3038115"/>
            <a:ext cx="1779373" cy="914400"/>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Elementos a considerar para su configuración</a:t>
            </a:r>
          </a:p>
        </p:txBody>
      </p:sp>
      <p:sp>
        <p:nvSpPr>
          <p:cNvPr id="6" name="Rectángulo redondeado 5"/>
          <p:cNvSpPr/>
          <p:nvPr/>
        </p:nvSpPr>
        <p:spPr>
          <a:xfrm>
            <a:off x="8879840" y="1064986"/>
            <a:ext cx="2645231" cy="1533895"/>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a:t>
            </a:r>
            <a:r>
              <a:rPr lang="es-ES" b="1" u="sng" dirty="0">
                <a:solidFill>
                  <a:schemeClr val="accent1">
                    <a:lumMod val="50000"/>
                  </a:schemeClr>
                </a:solidFill>
              </a:rPr>
              <a:t>GARANTÍA VIGILANCIA-AUTENTICIDAD DE LA JORNADA</a:t>
            </a:r>
            <a:endParaRPr lang="es-MX" b="1" u="sng" dirty="0">
              <a:solidFill>
                <a:schemeClr val="accent1">
                  <a:lumMod val="50000"/>
                </a:schemeClr>
              </a:solidFill>
            </a:endParaRPr>
          </a:p>
        </p:txBody>
      </p:sp>
    </p:spTree>
    <p:extLst>
      <p:ext uri="{BB962C8B-B14F-4D97-AF65-F5344CB8AC3E}">
        <p14:creationId xmlns:p14="http://schemas.microsoft.com/office/powerpoint/2010/main" val="28693653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97911297"/>
              </p:ext>
            </p:extLst>
          </p:nvPr>
        </p:nvGraphicFramePr>
        <p:xfrm>
          <a:off x="800312" y="545993"/>
          <a:ext cx="8681439"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9588500" y="6117060"/>
            <a:ext cx="2400300" cy="584775"/>
          </a:xfrm>
          <a:prstGeom prst="rect">
            <a:avLst/>
          </a:prstGeom>
          <a:noFill/>
        </p:spPr>
        <p:txBody>
          <a:bodyPr wrap="square" rtlCol="0">
            <a:spAutoFit/>
          </a:bodyPr>
          <a:lstStyle/>
          <a:p>
            <a:endParaRPr lang="es-MX" dirty="0"/>
          </a:p>
          <a:p>
            <a:r>
              <a:rPr lang="es-MX" sz="1400" b="1" dirty="0">
                <a:latin typeface="Arial" panose="020B0604020202020204" pitchFamily="34" charset="0"/>
                <a:cs typeface="Arial" panose="020B0604020202020204" pitchFamily="34" charset="0"/>
              </a:rPr>
              <a:t>Artículos 260 y 280 LGIPE </a:t>
            </a:r>
          </a:p>
        </p:txBody>
      </p:sp>
    </p:spTree>
    <p:extLst>
      <p:ext uri="{BB962C8B-B14F-4D97-AF65-F5344CB8AC3E}">
        <p14:creationId xmlns:p14="http://schemas.microsoft.com/office/powerpoint/2010/main" val="19961710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638208643"/>
              </p:ext>
            </p:extLst>
          </p:nvPr>
        </p:nvGraphicFramePr>
        <p:xfrm>
          <a:off x="714927" y="528506"/>
          <a:ext cx="9559373" cy="6207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1817976" y="128396"/>
            <a:ext cx="8670409" cy="400110"/>
          </a:xfrm>
          <a:prstGeom prst="rect">
            <a:avLst/>
          </a:prstGeom>
          <a:noFill/>
        </p:spPr>
        <p:txBody>
          <a:bodyPr wrap="square" rtlCol="0">
            <a:spAutoFit/>
          </a:bodyPr>
          <a:lstStyle/>
          <a:p>
            <a:pPr algn="just"/>
            <a:r>
              <a:rPr lang="es-MX" sz="2000" b="1" dirty="0">
                <a:solidFill>
                  <a:schemeClr val="accent1">
                    <a:lumMod val="50000"/>
                  </a:schemeClr>
                </a:solidFill>
                <a:latin typeface="Arial" panose="020B0604020202020204" pitchFamily="34" charset="0"/>
                <a:cs typeface="Arial" panose="020B0604020202020204" pitchFamily="34" charset="0"/>
              </a:rPr>
              <a:t>2.d) Recibir votación en </a:t>
            </a:r>
            <a:r>
              <a:rPr lang="es-MX" sz="2000" b="1" dirty="0">
                <a:solidFill>
                  <a:schemeClr val="accent1">
                    <a:lumMod val="50000"/>
                  </a:schemeClr>
                </a:solidFill>
                <a:latin typeface="+mj-lt"/>
                <a:cs typeface="Arial" panose="020B0604020202020204" pitchFamily="34" charset="0"/>
              </a:rPr>
              <a:t>fecha</a:t>
            </a:r>
            <a:r>
              <a:rPr lang="es-MX" sz="2000" b="1" dirty="0">
                <a:solidFill>
                  <a:schemeClr val="accent1">
                    <a:lumMod val="50000"/>
                  </a:schemeClr>
                </a:solidFill>
                <a:latin typeface="Arial" panose="020B0604020202020204" pitchFamily="34" charset="0"/>
                <a:cs typeface="Arial" panose="020B0604020202020204" pitchFamily="34" charset="0"/>
              </a:rPr>
              <a:t> distinta a la señalada </a:t>
            </a:r>
          </a:p>
        </p:txBody>
      </p:sp>
      <p:sp>
        <p:nvSpPr>
          <p:cNvPr id="6" name="Rectángulo redondeado 5"/>
          <p:cNvSpPr/>
          <p:nvPr/>
        </p:nvSpPr>
        <p:spPr>
          <a:xfrm>
            <a:off x="9176655" y="805047"/>
            <a:ext cx="2623459" cy="139287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a:t>
            </a:r>
            <a:r>
              <a:rPr lang="es-ES" b="1" u="sng" dirty="0">
                <a:solidFill>
                  <a:schemeClr val="accent1">
                    <a:lumMod val="50000"/>
                  </a:schemeClr>
                </a:solidFill>
              </a:rPr>
              <a:t>SUFRAGIO LIBRE Y SECRETO-CERTEZA</a:t>
            </a:r>
            <a:endParaRPr lang="es-MX" b="1" u="sng" dirty="0">
              <a:solidFill>
                <a:schemeClr val="accent1">
                  <a:lumMod val="50000"/>
                </a:schemeClr>
              </a:solidFill>
            </a:endParaRPr>
          </a:p>
        </p:txBody>
      </p:sp>
    </p:spTree>
    <p:extLst>
      <p:ext uri="{BB962C8B-B14F-4D97-AF65-F5344CB8AC3E}">
        <p14:creationId xmlns:p14="http://schemas.microsoft.com/office/powerpoint/2010/main" val="22753087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redondeado 5"/>
          <p:cNvSpPr/>
          <p:nvPr/>
        </p:nvSpPr>
        <p:spPr>
          <a:xfrm>
            <a:off x="1723229" y="320059"/>
            <a:ext cx="6999488" cy="631767"/>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Las elecciones ordinarias tendrán lugar el primer domingo de junio del año que corresponda.*</a:t>
            </a:r>
          </a:p>
        </p:txBody>
      </p:sp>
      <p:sp>
        <p:nvSpPr>
          <p:cNvPr id="7" name="Rectángulo redondeado 6"/>
          <p:cNvSpPr/>
          <p:nvPr/>
        </p:nvSpPr>
        <p:spPr>
          <a:xfrm>
            <a:off x="2428001" y="1535069"/>
            <a:ext cx="4549447" cy="631767"/>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La instalación de la casilla inicia a las 7:30hrs</a:t>
            </a:r>
          </a:p>
        </p:txBody>
      </p:sp>
      <p:sp>
        <p:nvSpPr>
          <p:cNvPr id="8" name="Rectángulo redondeado 7"/>
          <p:cNvSpPr/>
          <p:nvPr/>
        </p:nvSpPr>
        <p:spPr>
          <a:xfrm>
            <a:off x="2760276" y="4129996"/>
            <a:ext cx="2842953" cy="1101774"/>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La recepción de la votación concluye a las 18hrs.</a:t>
            </a:r>
          </a:p>
        </p:txBody>
      </p:sp>
      <p:sp>
        <p:nvSpPr>
          <p:cNvPr id="9" name="Rectángulo redondeado 8"/>
          <p:cNvSpPr/>
          <p:nvPr/>
        </p:nvSpPr>
        <p:spPr>
          <a:xfrm>
            <a:off x="6101542" y="3155506"/>
            <a:ext cx="4106487" cy="2360814"/>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tx1"/>
                </a:solidFill>
                <a:cs typeface="Arial" panose="020B0604020202020204" pitchFamily="34" charset="0"/>
              </a:rPr>
              <a:t>Antes de las 18hrs</a:t>
            </a:r>
            <a:r>
              <a:rPr lang="es-MX" sz="1600" dirty="0">
                <a:solidFill>
                  <a:schemeClr val="tx1"/>
                </a:solidFill>
                <a:cs typeface="Arial" panose="020B0604020202020204" pitchFamily="34" charset="0"/>
              </a:rPr>
              <a:t>: cuando el Presidente y el Secretario certifiquen que ya votaron la totalidad de electores.</a:t>
            </a:r>
          </a:p>
          <a:p>
            <a:pPr algn="ctr"/>
            <a:r>
              <a:rPr lang="es-MX" sz="1600" b="1" dirty="0">
                <a:solidFill>
                  <a:schemeClr val="tx1"/>
                </a:solidFill>
                <a:cs typeface="Arial" panose="020B0604020202020204" pitchFamily="34" charset="0"/>
              </a:rPr>
              <a:t>Después de las 18hrs: </a:t>
            </a:r>
            <a:r>
              <a:rPr lang="es-MX" sz="1600" dirty="0">
                <a:solidFill>
                  <a:schemeClr val="tx1"/>
                </a:solidFill>
                <a:cs typeface="Arial" panose="020B0604020202020204" pitchFamily="34" charset="0"/>
              </a:rPr>
              <a:t>cuando aún estén electores formados para votar. Se cierra la votación cuando hayan votado los electores que estuvieron formados a las 18hrs </a:t>
            </a:r>
          </a:p>
        </p:txBody>
      </p:sp>
      <p:sp>
        <p:nvSpPr>
          <p:cNvPr id="10" name="CuadroTexto 9"/>
          <p:cNvSpPr txBox="1"/>
          <p:nvPr/>
        </p:nvSpPr>
        <p:spPr>
          <a:xfrm>
            <a:off x="6387470" y="2565413"/>
            <a:ext cx="3258590" cy="369332"/>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Excepciones</a:t>
            </a:r>
            <a:r>
              <a:rPr lang="es-MX" dirty="0">
                <a:latin typeface="Arial" panose="020B0604020202020204" pitchFamily="34" charset="0"/>
                <a:cs typeface="Arial" panose="020B0604020202020204" pitchFamily="34" charset="0"/>
              </a:rPr>
              <a:t> </a:t>
            </a:r>
          </a:p>
        </p:txBody>
      </p:sp>
      <p:cxnSp>
        <p:nvCxnSpPr>
          <p:cNvPr id="12" name="Conector recto 11"/>
          <p:cNvCxnSpPr>
            <a:stCxn id="7" idx="1"/>
          </p:cNvCxnSpPr>
          <p:nvPr/>
        </p:nvCxnSpPr>
        <p:spPr>
          <a:xfrm flipH="1" flipV="1">
            <a:off x="1280005" y="1831827"/>
            <a:ext cx="1147996" cy="19126"/>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Conector recto 13"/>
          <p:cNvCxnSpPr>
            <a:stCxn id="8" idx="1"/>
          </p:cNvCxnSpPr>
          <p:nvPr/>
        </p:nvCxnSpPr>
        <p:spPr>
          <a:xfrm flipH="1">
            <a:off x="1329876" y="4680883"/>
            <a:ext cx="1430400"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CuadroTexto 14"/>
          <p:cNvSpPr txBox="1"/>
          <p:nvPr/>
        </p:nvSpPr>
        <p:spPr>
          <a:xfrm>
            <a:off x="593125" y="2689694"/>
            <a:ext cx="1359243" cy="1323439"/>
          </a:xfrm>
          <a:prstGeom prst="rect">
            <a:avLst/>
          </a:prstGeom>
          <a:noFill/>
        </p:spPr>
        <p:txBody>
          <a:bodyPr wrap="square" rtlCol="0">
            <a:spAutoFit/>
          </a:bodyPr>
          <a:lstStyle/>
          <a:p>
            <a:pPr algn="ctr"/>
            <a:r>
              <a:rPr lang="es-MX" sz="1600" b="1" dirty="0">
                <a:cs typeface="Arial" panose="020B0604020202020204" pitchFamily="34" charset="0"/>
              </a:rPr>
              <a:t>Recepción de la votación inicia a las 8hrs </a:t>
            </a:r>
          </a:p>
        </p:txBody>
      </p:sp>
      <p:cxnSp>
        <p:nvCxnSpPr>
          <p:cNvPr id="21" name="Conector recto de flecha 20"/>
          <p:cNvCxnSpPr>
            <a:endCxn id="15" idx="0"/>
          </p:cNvCxnSpPr>
          <p:nvPr/>
        </p:nvCxnSpPr>
        <p:spPr>
          <a:xfrm>
            <a:off x="1258431" y="1831826"/>
            <a:ext cx="14316" cy="857868"/>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6" name="Conector recto de flecha 25"/>
          <p:cNvCxnSpPr>
            <a:endCxn id="15" idx="2"/>
          </p:cNvCxnSpPr>
          <p:nvPr/>
        </p:nvCxnSpPr>
        <p:spPr>
          <a:xfrm flipH="1" flipV="1">
            <a:off x="1272747" y="4013133"/>
            <a:ext cx="7258" cy="657183"/>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7" name="CuadroTexto 26"/>
          <p:cNvSpPr txBox="1"/>
          <p:nvPr/>
        </p:nvSpPr>
        <p:spPr>
          <a:xfrm>
            <a:off x="6387470" y="6020161"/>
            <a:ext cx="5804530" cy="738664"/>
          </a:xfrm>
          <a:prstGeom prst="rect">
            <a:avLst/>
          </a:prstGeom>
          <a:noFill/>
        </p:spPr>
        <p:txBody>
          <a:bodyPr wrap="square" rtlCol="0">
            <a:spAutoFit/>
          </a:bodyPr>
          <a:lstStyle/>
          <a:p>
            <a:endParaRPr lang="es-MX" sz="1400" b="1" dirty="0">
              <a:cs typeface="Arial" panose="020B0604020202020204" pitchFamily="34" charset="0"/>
            </a:endParaRPr>
          </a:p>
          <a:p>
            <a:r>
              <a:rPr lang="es-MX" sz="1400" b="1" dirty="0">
                <a:cs typeface="Arial" panose="020B0604020202020204" pitchFamily="34" charset="0"/>
              </a:rPr>
              <a:t>Artículos 273.2, 285 y 299  LGIPE </a:t>
            </a:r>
          </a:p>
          <a:p>
            <a:r>
              <a:rPr lang="es-MX" sz="1400" b="1" dirty="0">
                <a:cs typeface="Arial" panose="020B0604020202020204" pitchFamily="34" charset="0"/>
              </a:rPr>
              <a:t>Jurisprudencia 06/2001 y Tesis CXXIV/2002 y XXVI/2001 del TEPJF </a:t>
            </a:r>
          </a:p>
        </p:txBody>
      </p:sp>
      <p:cxnSp>
        <p:nvCxnSpPr>
          <p:cNvPr id="29" name="Conector recto de flecha 28"/>
          <p:cNvCxnSpPr>
            <a:stCxn id="8" idx="3"/>
          </p:cNvCxnSpPr>
          <p:nvPr/>
        </p:nvCxnSpPr>
        <p:spPr>
          <a:xfrm flipV="1">
            <a:off x="5603229" y="4670316"/>
            <a:ext cx="498313" cy="10567"/>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8" name="Rectángulo redondeado 19">
            <a:extLst>
              <a:ext uri="{FF2B5EF4-FFF2-40B4-BE49-F238E27FC236}">
                <a16:creationId xmlns:a16="http://schemas.microsoft.com/office/drawing/2014/main" id="{5D889294-ACE9-41F4-9BFB-03BE6FC7CDA1}"/>
              </a:ext>
            </a:extLst>
          </p:cNvPr>
          <p:cNvSpPr/>
          <p:nvPr/>
        </p:nvSpPr>
        <p:spPr>
          <a:xfrm>
            <a:off x="1458072" y="5516320"/>
            <a:ext cx="2604407" cy="1091330"/>
          </a:xfrm>
          <a:prstGeom prst="roundRect">
            <a:avLst/>
          </a:prstGeom>
          <a:solidFill>
            <a:schemeClr val="accent2"/>
          </a:solidFill>
          <a:ln w="28575">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dirty="0">
                <a:solidFill>
                  <a:schemeClr val="tx1"/>
                </a:solidFill>
                <a:cs typeface="Arial" panose="020B0604020202020204" pitchFamily="34" charset="0"/>
              </a:rPr>
              <a:t>*El artículo transitorio décimo primero LGIPE- elecciones del 2018 1er. domingo de julio.</a:t>
            </a:r>
          </a:p>
        </p:txBody>
      </p:sp>
    </p:spTree>
    <p:extLst>
      <p:ext uri="{BB962C8B-B14F-4D97-AF65-F5344CB8AC3E}">
        <p14:creationId xmlns:p14="http://schemas.microsoft.com/office/powerpoint/2010/main" val="19604761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607394570"/>
              </p:ext>
            </p:extLst>
          </p:nvPr>
        </p:nvGraphicFramePr>
        <p:xfrm>
          <a:off x="681043" y="-231123"/>
          <a:ext cx="9417113" cy="551953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redondeado 4"/>
          <p:cNvSpPr/>
          <p:nvPr/>
        </p:nvSpPr>
        <p:spPr>
          <a:xfrm>
            <a:off x="681043" y="5288408"/>
            <a:ext cx="7578810" cy="116153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Si se cerró la votación una hora antes sin causa justificada, hay que verificar cuántos votos en promedio se recibieron en esa casilla cada hora, y con ese promedio, determinar cuántos votos se habrían recibido en la última hora. </a:t>
            </a:r>
          </a:p>
        </p:txBody>
      </p:sp>
      <p:sp>
        <p:nvSpPr>
          <p:cNvPr id="6" name="CuadroTexto 5"/>
          <p:cNvSpPr txBox="1"/>
          <p:nvPr/>
        </p:nvSpPr>
        <p:spPr>
          <a:xfrm>
            <a:off x="553177" y="4769708"/>
            <a:ext cx="5699341" cy="338554"/>
          </a:xfrm>
          <a:prstGeom prst="rect">
            <a:avLst/>
          </a:prstGeom>
          <a:noFill/>
        </p:spPr>
        <p:txBody>
          <a:bodyPr wrap="square" rtlCol="0">
            <a:spAutoFit/>
          </a:bodyPr>
          <a:lstStyle/>
          <a:p>
            <a:r>
              <a:rPr lang="es-MX" sz="1600" b="1" dirty="0">
                <a:solidFill>
                  <a:schemeClr val="accent1">
                    <a:lumMod val="50000"/>
                  </a:schemeClr>
                </a:solidFill>
                <a:cs typeface="Arial" panose="020B0604020202020204" pitchFamily="34" charset="0"/>
              </a:rPr>
              <a:t>Criterios para fijar la determinancia (ejemplos)  </a:t>
            </a:r>
          </a:p>
        </p:txBody>
      </p:sp>
    </p:spTree>
    <p:extLst>
      <p:ext uri="{BB962C8B-B14F-4D97-AF65-F5344CB8AC3E}">
        <p14:creationId xmlns:p14="http://schemas.microsoft.com/office/powerpoint/2010/main" val="24796767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3825187139"/>
              </p:ext>
            </p:extLst>
          </p:nvPr>
        </p:nvGraphicFramePr>
        <p:xfrm>
          <a:off x="1227927" y="126718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916692" y="145883"/>
            <a:ext cx="8439236" cy="707886"/>
          </a:xfrm>
          <a:prstGeom prst="rect">
            <a:avLst/>
          </a:prstGeom>
          <a:noFill/>
        </p:spPr>
        <p:txBody>
          <a:bodyPr wrap="square" rtlCol="0">
            <a:spAutoFit/>
          </a:bodyPr>
          <a:lstStyle/>
          <a:p>
            <a:pPr algn="just"/>
            <a:r>
              <a:rPr lang="es-MX" sz="2000" b="1" dirty="0">
                <a:solidFill>
                  <a:schemeClr val="accent1">
                    <a:lumMod val="50000"/>
                  </a:schemeClr>
                </a:solidFill>
                <a:latin typeface="Arial" panose="020B0604020202020204" pitchFamily="34" charset="0"/>
                <a:cs typeface="Arial" panose="020B0604020202020204" pitchFamily="34" charset="0"/>
              </a:rPr>
              <a:t>2. g) Permitir sufragar sin credencial de elector o sin aparecer en la lista nominal, salvo los casos de </a:t>
            </a:r>
            <a:r>
              <a:rPr lang="es-MX" sz="2000" b="1" dirty="0">
                <a:solidFill>
                  <a:schemeClr val="accent1">
                    <a:lumMod val="50000"/>
                  </a:schemeClr>
                </a:solidFill>
                <a:latin typeface="+mj-lt"/>
                <a:cs typeface="Arial" panose="020B0604020202020204" pitchFamily="34" charset="0"/>
              </a:rPr>
              <a:t>excepción</a:t>
            </a:r>
          </a:p>
        </p:txBody>
      </p:sp>
      <p:sp>
        <p:nvSpPr>
          <p:cNvPr id="5" name="Rectángulo redondeado 4"/>
          <p:cNvSpPr/>
          <p:nvPr/>
        </p:nvSpPr>
        <p:spPr>
          <a:xfrm>
            <a:off x="8576127" y="1036775"/>
            <a:ext cx="2122715" cy="107669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 </a:t>
            </a:r>
            <a:r>
              <a:rPr lang="es-ES" b="1" u="sng" dirty="0">
                <a:solidFill>
                  <a:schemeClr val="accent1">
                    <a:lumMod val="50000"/>
                  </a:schemeClr>
                </a:solidFill>
              </a:rPr>
              <a:t>CERTEZA</a:t>
            </a:r>
            <a:endParaRPr lang="es-MX" b="1" u="sng" dirty="0">
              <a:solidFill>
                <a:schemeClr val="accent1">
                  <a:lumMod val="50000"/>
                </a:schemeClr>
              </a:solidFill>
            </a:endParaRPr>
          </a:p>
        </p:txBody>
      </p:sp>
    </p:spTree>
    <p:extLst>
      <p:ext uri="{BB962C8B-B14F-4D97-AF65-F5344CB8AC3E}">
        <p14:creationId xmlns:p14="http://schemas.microsoft.com/office/powerpoint/2010/main" val="8487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118054805"/>
              </p:ext>
            </p:extLst>
          </p:nvPr>
        </p:nvGraphicFramePr>
        <p:xfrm>
          <a:off x="845457" y="321021"/>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8973457" y="6018868"/>
            <a:ext cx="3240304" cy="584775"/>
          </a:xfrm>
          <a:prstGeom prst="rect">
            <a:avLst/>
          </a:prstGeom>
          <a:noFill/>
        </p:spPr>
        <p:txBody>
          <a:bodyPr wrap="square" rtlCol="0">
            <a:spAutoFit/>
          </a:bodyPr>
          <a:lstStyle/>
          <a:p>
            <a:endParaRPr lang="es-MX" dirty="0">
              <a:latin typeface="Arial" panose="020B0604020202020204" pitchFamily="34" charset="0"/>
              <a:cs typeface="Arial" panose="020B0604020202020204" pitchFamily="34" charset="0"/>
            </a:endParaRPr>
          </a:p>
          <a:p>
            <a:pPr algn="just"/>
            <a:r>
              <a:rPr lang="es-MX" sz="1400" b="1" dirty="0">
                <a:latin typeface="Arial" panose="020B0604020202020204" pitchFamily="34" charset="0"/>
                <a:cs typeface="Arial" panose="020B0604020202020204" pitchFamily="34" charset="0"/>
              </a:rPr>
              <a:t>Artículos 278.1, </a:t>
            </a:r>
            <a:r>
              <a:rPr lang="es-MX" sz="1400" b="1" dirty="0">
                <a:cs typeface="Arial" panose="020B0604020202020204" pitchFamily="34" charset="0"/>
              </a:rPr>
              <a:t>279.5</a:t>
            </a:r>
            <a:r>
              <a:rPr lang="es-MX" sz="1400" b="1" dirty="0">
                <a:latin typeface="Arial" panose="020B0604020202020204" pitchFamily="34" charset="0"/>
                <a:cs typeface="Arial" panose="020B0604020202020204" pitchFamily="34" charset="0"/>
              </a:rPr>
              <a:t> y 284 LGIPE </a:t>
            </a:r>
          </a:p>
        </p:txBody>
      </p:sp>
    </p:spTree>
    <p:extLst>
      <p:ext uri="{BB962C8B-B14F-4D97-AF65-F5344CB8AC3E}">
        <p14:creationId xmlns:p14="http://schemas.microsoft.com/office/powerpoint/2010/main" val="16494858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4034809362"/>
              </p:ext>
            </p:extLst>
          </p:nvPr>
        </p:nvGraphicFramePr>
        <p:xfrm>
          <a:off x="902887" y="1268449"/>
          <a:ext cx="7660640" cy="48747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1194987" y="232969"/>
            <a:ext cx="6217276" cy="461665"/>
          </a:xfrm>
          <a:prstGeom prst="rect">
            <a:avLst/>
          </a:prstGeom>
          <a:noFill/>
        </p:spPr>
        <p:txBody>
          <a:bodyPr wrap="square" rtlCol="0">
            <a:spAutoFit/>
          </a:bodyPr>
          <a:lstStyle/>
          <a:p>
            <a:pPr algn="just"/>
            <a:r>
              <a:rPr lang="es-MX" sz="2400" b="1" dirty="0">
                <a:solidFill>
                  <a:schemeClr val="accent1">
                    <a:lumMod val="50000"/>
                  </a:schemeClr>
                </a:solidFill>
                <a:latin typeface="Arial" panose="020B0604020202020204" pitchFamily="34" charset="0"/>
                <a:cs typeface="Arial" panose="020B0604020202020204" pitchFamily="34" charset="0"/>
              </a:rPr>
              <a:t>2. i) Ejercer </a:t>
            </a:r>
            <a:r>
              <a:rPr lang="es-MX" sz="2400" b="1" dirty="0">
                <a:solidFill>
                  <a:schemeClr val="accent1">
                    <a:lumMod val="50000"/>
                  </a:schemeClr>
                </a:solidFill>
                <a:latin typeface="+mj-lt"/>
                <a:cs typeface="Arial" panose="020B0604020202020204" pitchFamily="34" charset="0"/>
              </a:rPr>
              <a:t>violencia</a:t>
            </a:r>
            <a:r>
              <a:rPr lang="es-MX" sz="2400" b="1" dirty="0">
                <a:solidFill>
                  <a:schemeClr val="accent1">
                    <a:lumMod val="50000"/>
                  </a:schemeClr>
                </a:solidFill>
                <a:latin typeface="Arial" panose="020B0604020202020204" pitchFamily="34" charset="0"/>
                <a:cs typeface="Arial" panose="020B0604020202020204" pitchFamily="34" charset="0"/>
              </a:rPr>
              <a:t> física o presión</a:t>
            </a:r>
          </a:p>
        </p:txBody>
      </p:sp>
      <p:sp>
        <p:nvSpPr>
          <p:cNvPr id="5" name="Rectángulo redondeado 4"/>
          <p:cNvSpPr/>
          <p:nvPr/>
        </p:nvSpPr>
        <p:spPr>
          <a:xfrm>
            <a:off x="9241970" y="694634"/>
            <a:ext cx="2570020" cy="1392877"/>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a:t>
            </a:r>
            <a:r>
              <a:rPr lang="es-ES" b="1" u="sng" dirty="0">
                <a:solidFill>
                  <a:schemeClr val="accent1">
                    <a:lumMod val="50000"/>
                  </a:schemeClr>
                </a:solidFill>
              </a:rPr>
              <a:t>LIBERTAD DEL SUFRAGIO-FUNCIÓN ELECTORAL Y CERTEZA</a:t>
            </a:r>
            <a:endParaRPr lang="es-MX" b="1" u="sng" dirty="0">
              <a:solidFill>
                <a:schemeClr val="accent1">
                  <a:lumMod val="50000"/>
                </a:schemeClr>
              </a:solidFill>
            </a:endParaRPr>
          </a:p>
        </p:txBody>
      </p:sp>
    </p:spTree>
    <p:extLst>
      <p:ext uri="{BB962C8B-B14F-4D97-AF65-F5344CB8AC3E}">
        <p14:creationId xmlns:p14="http://schemas.microsoft.com/office/powerpoint/2010/main" val="14269763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531941" y="1795547"/>
            <a:ext cx="1812174" cy="648394"/>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latin typeface="+mj-lt"/>
                <a:cs typeface="Arial" panose="020B0604020202020204" pitchFamily="34" charset="0"/>
              </a:rPr>
              <a:t>Voto Nulo </a:t>
            </a:r>
          </a:p>
        </p:txBody>
      </p:sp>
      <p:sp>
        <p:nvSpPr>
          <p:cNvPr id="5" name="Rectángulo redondeado 4"/>
          <p:cNvSpPr/>
          <p:nvPr/>
        </p:nvSpPr>
        <p:spPr>
          <a:xfrm>
            <a:off x="3524596" y="731518"/>
            <a:ext cx="6467301" cy="2776453"/>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a:buFont typeface="Arial" panose="020B0604020202020204" pitchFamily="34" charset="0"/>
              <a:buChar char="•"/>
            </a:pPr>
            <a:r>
              <a:rPr lang="es-MX" sz="2000" dirty="0">
                <a:solidFill>
                  <a:schemeClr val="tx1"/>
                </a:solidFill>
                <a:cs typeface="Arial" panose="020B0604020202020204" pitchFamily="34" charset="0"/>
              </a:rPr>
              <a:t>Directamente por el elector al momento de sufragar;</a:t>
            </a:r>
          </a:p>
          <a:p>
            <a:pPr marL="285750" indent="-285750" algn="just">
              <a:buFont typeface="Arial" panose="020B0604020202020204" pitchFamily="34" charset="0"/>
              <a:buChar char="•"/>
            </a:pPr>
            <a:r>
              <a:rPr lang="es-MX" sz="2000" dirty="0">
                <a:solidFill>
                  <a:schemeClr val="tx1"/>
                </a:solidFill>
                <a:cs typeface="Arial" panose="020B0604020202020204" pitchFamily="34" charset="0"/>
              </a:rPr>
              <a:t>Por la mesa directiva de casilla, al realizar el escrutinio y cómputo; </a:t>
            </a:r>
          </a:p>
          <a:p>
            <a:pPr marL="285750" indent="-285750" algn="just">
              <a:buFont typeface="Arial" panose="020B0604020202020204" pitchFamily="34" charset="0"/>
              <a:buChar char="•"/>
            </a:pPr>
            <a:r>
              <a:rPr lang="es-MX" sz="2000" dirty="0">
                <a:solidFill>
                  <a:schemeClr val="tx1"/>
                </a:solidFill>
                <a:cs typeface="Arial" panose="020B0604020202020204" pitchFamily="34" charset="0"/>
              </a:rPr>
              <a:t>En el recuento de votos realizado por el CD (en su caso); </a:t>
            </a:r>
          </a:p>
          <a:p>
            <a:pPr marL="285750" indent="-285750" algn="just">
              <a:buFont typeface="Arial" panose="020B0604020202020204" pitchFamily="34" charset="0"/>
              <a:buChar char="•"/>
            </a:pPr>
            <a:r>
              <a:rPr lang="es-MX" sz="2000" dirty="0">
                <a:solidFill>
                  <a:schemeClr val="tx1"/>
                </a:solidFill>
                <a:cs typeface="Arial" panose="020B0604020202020204" pitchFamily="34" charset="0"/>
              </a:rPr>
              <a:t>En el recuento ordenado por el TEPJF (en su caso). </a:t>
            </a:r>
          </a:p>
        </p:txBody>
      </p:sp>
      <p:cxnSp>
        <p:nvCxnSpPr>
          <p:cNvPr id="7" name="Conector recto de flecha 6"/>
          <p:cNvCxnSpPr/>
          <p:nvPr/>
        </p:nvCxnSpPr>
        <p:spPr>
          <a:xfrm>
            <a:off x="2435629" y="2119744"/>
            <a:ext cx="958360" cy="0"/>
          </a:xfrm>
          <a:prstGeom prst="straightConnector1">
            <a:avLst/>
          </a:prstGeom>
          <a:ln>
            <a:solidFill>
              <a:schemeClr val="accent1">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11" name="CuadroTexto 10"/>
          <p:cNvSpPr txBox="1"/>
          <p:nvPr/>
        </p:nvSpPr>
        <p:spPr>
          <a:xfrm>
            <a:off x="3688305" y="111111"/>
            <a:ext cx="5214550" cy="400110"/>
          </a:xfrm>
          <a:prstGeom prst="rect">
            <a:avLst/>
          </a:prstGeom>
          <a:solidFill>
            <a:schemeClr val="bg1"/>
          </a:solidFill>
        </p:spPr>
        <p:txBody>
          <a:bodyPr wrap="square" rtlCol="0">
            <a:spAutoFit/>
          </a:bodyPr>
          <a:lstStyle/>
          <a:p>
            <a:r>
              <a:rPr lang="es-MX" sz="2000" b="1" dirty="0">
                <a:solidFill>
                  <a:schemeClr val="accent1">
                    <a:lumMod val="50000"/>
                  </a:schemeClr>
                </a:solidFill>
                <a:cs typeface="Arial" panose="020B0604020202020204" pitchFamily="34" charset="0"/>
              </a:rPr>
              <a:t>Nulidad o invalidez de una elección</a:t>
            </a:r>
          </a:p>
        </p:txBody>
      </p:sp>
      <p:sp>
        <p:nvSpPr>
          <p:cNvPr id="18" name="Rectángulo redondeado 17"/>
          <p:cNvSpPr/>
          <p:nvPr/>
        </p:nvSpPr>
        <p:spPr>
          <a:xfrm>
            <a:off x="565267" y="4308762"/>
            <a:ext cx="1812174" cy="648394"/>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cs typeface="Arial" panose="020B0604020202020204" pitchFamily="34" charset="0"/>
              </a:rPr>
              <a:t>Nulidad</a:t>
            </a:r>
          </a:p>
        </p:txBody>
      </p:sp>
      <p:cxnSp>
        <p:nvCxnSpPr>
          <p:cNvPr id="19" name="Conector recto de flecha 18"/>
          <p:cNvCxnSpPr/>
          <p:nvPr/>
        </p:nvCxnSpPr>
        <p:spPr>
          <a:xfrm>
            <a:off x="2435629" y="4632959"/>
            <a:ext cx="958360" cy="0"/>
          </a:xfrm>
          <a:prstGeom prst="straightConnector1">
            <a:avLst/>
          </a:prstGeom>
          <a:ln>
            <a:solidFill>
              <a:schemeClr val="accent1">
                <a:lumMod val="50000"/>
              </a:schemeClr>
            </a:solidFill>
            <a:tailEnd type="triangle"/>
          </a:ln>
        </p:spPr>
        <p:style>
          <a:lnRef idx="3">
            <a:schemeClr val="accent1"/>
          </a:lnRef>
          <a:fillRef idx="0">
            <a:schemeClr val="accent1"/>
          </a:fillRef>
          <a:effectRef idx="2">
            <a:schemeClr val="accent1"/>
          </a:effectRef>
          <a:fontRef idx="minor">
            <a:schemeClr val="tx1"/>
          </a:fontRef>
        </p:style>
      </p:cxnSp>
      <p:sp>
        <p:nvSpPr>
          <p:cNvPr id="21" name="Rectángulo redondeado 20"/>
          <p:cNvSpPr/>
          <p:nvPr/>
        </p:nvSpPr>
        <p:spPr>
          <a:xfrm>
            <a:off x="3688305" y="3973597"/>
            <a:ext cx="4156364" cy="443344"/>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cs typeface="Arial" panose="020B0604020202020204" pitchFamily="34" charset="0"/>
              </a:rPr>
              <a:t>Votación recibida en casilla </a:t>
            </a:r>
          </a:p>
        </p:txBody>
      </p:sp>
      <p:sp>
        <p:nvSpPr>
          <p:cNvPr id="23" name="Rectángulo redondeado 22"/>
          <p:cNvSpPr/>
          <p:nvPr/>
        </p:nvSpPr>
        <p:spPr>
          <a:xfrm>
            <a:off x="3679168" y="4735484"/>
            <a:ext cx="4156364" cy="443344"/>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000" dirty="0">
                <a:solidFill>
                  <a:schemeClr val="tx1"/>
                </a:solidFill>
                <a:cs typeface="Arial" panose="020B0604020202020204" pitchFamily="34" charset="0"/>
              </a:rPr>
              <a:t>De una elección </a:t>
            </a:r>
          </a:p>
        </p:txBody>
      </p:sp>
      <p:sp>
        <p:nvSpPr>
          <p:cNvPr id="24" name="Rectángulo redondeado 23"/>
          <p:cNvSpPr/>
          <p:nvPr/>
        </p:nvSpPr>
        <p:spPr>
          <a:xfrm>
            <a:off x="121921" y="6021185"/>
            <a:ext cx="3115550" cy="387853"/>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solidFill>
                  <a:schemeClr val="tx1"/>
                </a:solidFill>
                <a:cs typeface="Arial" panose="020B0604020202020204" pitchFamily="34" charset="0"/>
              </a:rPr>
              <a:t>Invalidez de una elección </a:t>
            </a:r>
          </a:p>
        </p:txBody>
      </p:sp>
      <p:sp>
        <p:nvSpPr>
          <p:cNvPr id="25" name="Rectángulo redondeado 24"/>
          <p:cNvSpPr/>
          <p:nvPr/>
        </p:nvSpPr>
        <p:spPr>
          <a:xfrm>
            <a:off x="4045453" y="5803833"/>
            <a:ext cx="4549004" cy="807161"/>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cs typeface="Arial" panose="020B0604020202020204" pitchFamily="34" charset="0"/>
              </a:rPr>
              <a:t>Por violaciones o incumplimiento de principios constitucionales  </a:t>
            </a:r>
          </a:p>
        </p:txBody>
      </p:sp>
      <p:cxnSp>
        <p:nvCxnSpPr>
          <p:cNvPr id="26" name="Conector recto de flecha 25"/>
          <p:cNvCxnSpPr/>
          <p:nvPr/>
        </p:nvCxnSpPr>
        <p:spPr>
          <a:xfrm>
            <a:off x="3331157" y="6207414"/>
            <a:ext cx="714296" cy="825"/>
          </a:xfrm>
          <a:prstGeom prst="straightConnector1">
            <a:avLst/>
          </a:prstGeom>
          <a:ln>
            <a:solidFill>
              <a:schemeClr val="accent1">
                <a:lumMod val="50000"/>
              </a:schemeClr>
            </a:solidFill>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4545524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2147406153"/>
              </p:ext>
            </p:extLst>
          </p:nvPr>
        </p:nvGraphicFramePr>
        <p:xfrm>
          <a:off x="1103298" y="21799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7450552" y="6190491"/>
            <a:ext cx="4538248" cy="523220"/>
          </a:xfrm>
          <a:prstGeom prst="rect">
            <a:avLst/>
          </a:prstGeom>
          <a:noFill/>
        </p:spPr>
        <p:txBody>
          <a:bodyPr wrap="square" rtlCol="0">
            <a:spAutoFit/>
          </a:bodyPr>
          <a:lstStyle/>
          <a:p>
            <a:r>
              <a:rPr lang="es-MX" sz="1400" b="1" i="1" dirty="0">
                <a:latin typeface="Arial" panose="020B0604020202020204" pitchFamily="34" charset="0"/>
                <a:cs typeface="Arial" panose="020B0604020202020204" pitchFamily="34" charset="0"/>
              </a:rPr>
              <a:t>Jurisprudencias 24/2000, </a:t>
            </a:r>
            <a:r>
              <a:rPr lang="es-MX" sz="1400" b="1" i="1" dirty="0">
                <a:cs typeface="Arial" panose="020B0604020202020204" pitchFamily="34" charset="0"/>
              </a:rPr>
              <a:t>53/2002</a:t>
            </a:r>
            <a:r>
              <a:rPr lang="es-MX" sz="1400" b="1" i="1" dirty="0">
                <a:latin typeface="Arial" panose="020B0604020202020204" pitchFamily="34" charset="0"/>
                <a:cs typeface="Arial" panose="020B0604020202020204" pitchFamily="34" charset="0"/>
              </a:rPr>
              <a:t> y 03/2004; </a:t>
            </a:r>
          </a:p>
          <a:p>
            <a:r>
              <a:rPr lang="es-MX" sz="1400" b="1" i="1" dirty="0">
                <a:latin typeface="Arial" panose="020B0604020202020204" pitchFamily="34" charset="0"/>
                <a:cs typeface="Arial" panose="020B0604020202020204" pitchFamily="34" charset="0"/>
              </a:rPr>
              <a:t>y Tesis XVI/97, XXXVIII/2001 y CXIII/2002 del TEPJF </a:t>
            </a:r>
            <a:endParaRPr lang="es-MX"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55390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a 4"/>
          <p:cNvGraphicFramePr/>
          <p:nvPr>
            <p:extLst>
              <p:ext uri="{D42A27DB-BD31-4B8C-83A1-F6EECF244321}">
                <p14:modId xmlns:p14="http://schemas.microsoft.com/office/powerpoint/2010/main" val="220383586"/>
              </p:ext>
            </p:extLst>
          </p:nvPr>
        </p:nvGraphicFramePr>
        <p:xfrm>
          <a:off x="498390" y="622193"/>
          <a:ext cx="9333470" cy="54923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p:cNvSpPr txBox="1"/>
          <p:nvPr/>
        </p:nvSpPr>
        <p:spPr>
          <a:xfrm>
            <a:off x="2735991" y="1372630"/>
            <a:ext cx="3196282" cy="584775"/>
          </a:xfrm>
          <a:prstGeom prst="rect">
            <a:avLst/>
          </a:prstGeom>
          <a:noFill/>
        </p:spPr>
        <p:txBody>
          <a:bodyPr wrap="square" rtlCol="0">
            <a:spAutoFit/>
          </a:bodyPr>
          <a:lstStyle/>
          <a:p>
            <a:endParaRPr lang="es-MX" dirty="0"/>
          </a:p>
          <a:p>
            <a:r>
              <a:rPr lang="es-MX" sz="1400" b="1" i="1" dirty="0">
                <a:latin typeface="Arial" panose="020B0604020202020204" pitchFamily="34" charset="0"/>
                <a:cs typeface="Arial" panose="020B0604020202020204" pitchFamily="34" charset="0"/>
              </a:rPr>
              <a:t>Jurisprudencia 53/2002 </a:t>
            </a:r>
            <a:r>
              <a:rPr lang="es-MX" sz="1400" b="1" i="1" dirty="0">
                <a:cs typeface="Arial" panose="020B0604020202020204" pitchFamily="34" charset="0"/>
              </a:rPr>
              <a:t>TEPJF</a:t>
            </a:r>
            <a:r>
              <a:rPr lang="es-MX" sz="1400" b="1" i="1" dirty="0">
                <a:latin typeface="Arial" panose="020B0604020202020204" pitchFamily="34" charset="0"/>
                <a:cs typeface="Arial" panose="020B0604020202020204" pitchFamily="34" charset="0"/>
              </a:rPr>
              <a:t> </a:t>
            </a:r>
            <a:endParaRPr lang="es-MX" sz="1400" b="1" dirty="0">
              <a:latin typeface="Arial" panose="020B0604020202020204" pitchFamily="34" charset="0"/>
              <a:cs typeface="Arial" panose="020B0604020202020204" pitchFamily="34" charset="0"/>
            </a:endParaRPr>
          </a:p>
        </p:txBody>
      </p:sp>
      <p:sp>
        <p:nvSpPr>
          <p:cNvPr id="7" name="CuadroTexto 6"/>
          <p:cNvSpPr txBox="1"/>
          <p:nvPr/>
        </p:nvSpPr>
        <p:spPr>
          <a:xfrm>
            <a:off x="5330225" y="4755979"/>
            <a:ext cx="2545492" cy="584775"/>
          </a:xfrm>
          <a:prstGeom prst="rect">
            <a:avLst/>
          </a:prstGeom>
          <a:noFill/>
        </p:spPr>
        <p:txBody>
          <a:bodyPr wrap="square" rtlCol="0">
            <a:spAutoFit/>
          </a:bodyPr>
          <a:lstStyle/>
          <a:p>
            <a:endParaRPr lang="es-MX" dirty="0"/>
          </a:p>
          <a:p>
            <a:pPr algn="just"/>
            <a:r>
              <a:rPr lang="es-MX" sz="1400" b="1" i="1" dirty="0">
                <a:latin typeface="Arial" panose="020B0604020202020204" pitchFamily="34" charset="0"/>
                <a:cs typeface="Arial" panose="020B0604020202020204" pitchFamily="34" charset="0"/>
              </a:rPr>
              <a:t>Tesis CXIII/2002 </a:t>
            </a:r>
            <a:r>
              <a:rPr lang="es-MX" sz="1400" b="1" i="1" dirty="0">
                <a:cs typeface="Arial" panose="020B0604020202020204" pitchFamily="34" charset="0"/>
              </a:rPr>
              <a:t>TEPJF</a:t>
            </a:r>
            <a:r>
              <a:rPr lang="es-MX" sz="1400" b="1" i="1" dirty="0">
                <a:latin typeface="Arial" panose="020B0604020202020204" pitchFamily="34" charset="0"/>
                <a:cs typeface="Arial" panose="020B0604020202020204" pitchFamily="34" charset="0"/>
              </a:rPr>
              <a:t> </a:t>
            </a:r>
            <a:endParaRPr lang="es-MX"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90040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ext uri="{D42A27DB-BD31-4B8C-83A1-F6EECF244321}">
                <p14:modId xmlns:p14="http://schemas.microsoft.com/office/powerpoint/2010/main" val="1187311997"/>
              </p:ext>
            </p:extLst>
          </p:nvPr>
        </p:nvGraphicFramePr>
        <p:xfrm>
          <a:off x="-1144659" y="91048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ángulo redondeado 6"/>
          <p:cNvSpPr/>
          <p:nvPr/>
        </p:nvSpPr>
        <p:spPr>
          <a:xfrm>
            <a:off x="6665283" y="2318869"/>
            <a:ext cx="3374967" cy="99752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b="1" dirty="0">
                <a:solidFill>
                  <a:schemeClr val="accent1">
                    <a:lumMod val="50000"/>
                  </a:schemeClr>
                </a:solidFill>
                <a:cs typeface="Arial" panose="020B0604020202020204" pitchFamily="34" charset="0"/>
              </a:rPr>
              <a:t>Supuestos que pueden configurar la causa</a:t>
            </a:r>
          </a:p>
        </p:txBody>
      </p:sp>
      <p:sp>
        <p:nvSpPr>
          <p:cNvPr id="8" name="CuadroTexto 7"/>
          <p:cNvSpPr txBox="1"/>
          <p:nvPr/>
        </p:nvSpPr>
        <p:spPr>
          <a:xfrm>
            <a:off x="3318890" y="882813"/>
            <a:ext cx="2959332" cy="584775"/>
          </a:xfrm>
          <a:prstGeom prst="rect">
            <a:avLst/>
          </a:prstGeom>
          <a:noFill/>
        </p:spPr>
        <p:txBody>
          <a:bodyPr wrap="square" rtlCol="0">
            <a:spAutoFit/>
          </a:bodyPr>
          <a:lstStyle/>
          <a:p>
            <a:endParaRPr lang="es-MX" dirty="0"/>
          </a:p>
          <a:p>
            <a:r>
              <a:rPr lang="es-MX" sz="1400" b="1" i="1" dirty="0">
                <a:latin typeface="Arial" panose="020B0604020202020204" pitchFamily="34" charset="0"/>
                <a:cs typeface="Arial" panose="020B0604020202020204" pitchFamily="34" charset="0"/>
              </a:rPr>
              <a:t>Tesis </a:t>
            </a:r>
            <a:r>
              <a:rPr lang="es-MX" sz="1400" b="1" i="1" dirty="0">
                <a:cs typeface="Arial" panose="020B0604020202020204" pitchFamily="34" charset="0"/>
              </a:rPr>
              <a:t>XVI/97</a:t>
            </a:r>
            <a:r>
              <a:rPr lang="es-MX" sz="1400" b="1" i="1" dirty="0">
                <a:latin typeface="Arial" panose="020B0604020202020204" pitchFamily="34" charset="0"/>
                <a:cs typeface="Arial" panose="020B0604020202020204" pitchFamily="34" charset="0"/>
              </a:rPr>
              <a:t> del TEPJF </a:t>
            </a:r>
            <a:endParaRPr lang="es-MX" sz="1400" b="1" dirty="0">
              <a:latin typeface="Arial" panose="020B0604020202020204" pitchFamily="34" charset="0"/>
              <a:cs typeface="Arial" panose="020B0604020202020204" pitchFamily="34" charset="0"/>
            </a:endParaRPr>
          </a:p>
        </p:txBody>
      </p:sp>
      <p:sp>
        <p:nvSpPr>
          <p:cNvPr id="9" name="CuadroTexto 8"/>
          <p:cNvSpPr txBox="1"/>
          <p:nvPr/>
        </p:nvSpPr>
        <p:spPr>
          <a:xfrm>
            <a:off x="3237893" y="6001790"/>
            <a:ext cx="2900971" cy="584775"/>
          </a:xfrm>
          <a:prstGeom prst="rect">
            <a:avLst/>
          </a:prstGeom>
          <a:noFill/>
        </p:spPr>
        <p:txBody>
          <a:bodyPr wrap="square" rtlCol="0">
            <a:spAutoFit/>
          </a:bodyPr>
          <a:lstStyle/>
          <a:p>
            <a:endParaRPr lang="es-MX" dirty="0"/>
          </a:p>
          <a:p>
            <a:pPr algn="just"/>
            <a:r>
              <a:rPr lang="es-MX" sz="1400" b="1" i="1" dirty="0">
                <a:latin typeface="Arial" panose="020B0604020202020204" pitchFamily="34" charset="0"/>
                <a:cs typeface="Arial" panose="020B0604020202020204" pitchFamily="34" charset="0"/>
              </a:rPr>
              <a:t>Tesis XXXVIII/2001 del </a:t>
            </a:r>
            <a:r>
              <a:rPr lang="es-MX" sz="1400" b="1" i="1" dirty="0">
                <a:cs typeface="Arial" panose="020B0604020202020204" pitchFamily="34" charset="0"/>
              </a:rPr>
              <a:t>TEPJF</a:t>
            </a:r>
            <a:r>
              <a:rPr lang="es-MX" sz="1400" b="1" i="1" dirty="0">
                <a:latin typeface="Arial" panose="020B0604020202020204" pitchFamily="34" charset="0"/>
                <a:cs typeface="Arial" panose="020B0604020202020204" pitchFamily="34" charset="0"/>
              </a:rPr>
              <a:t> </a:t>
            </a:r>
            <a:endParaRPr lang="es-MX" sz="1400" b="1" dirty="0">
              <a:latin typeface="Arial" panose="020B0604020202020204" pitchFamily="34" charset="0"/>
              <a:cs typeface="Arial" panose="020B0604020202020204" pitchFamily="34" charset="0"/>
            </a:endParaRPr>
          </a:p>
        </p:txBody>
      </p:sp>
      <p:sp>
        <p:nvSpPr>
          <p:cNvPr id="10" name="CuadroTexto 9"/>
          <p:cNvSpPr txBox="1"/>
          <p:nvPr/>
        </p:nvSpPr>
        <p:spPr>
          <a:xfrm>
            <a:off x="0" y="4272742"/>
            <a:ext cx="1961804" cy="800219"/>
          </a:xfrm>
          <a:prstGeom prst="rect">
            <a:avLst/>
          </a:prstGeom>
          <a:noFill/>
        </p:spPr>
        <p:txBody>
          <a:bodyPr wrap="square" rtlCol="0">
            <a:spAutoFit/>
          </a:bodyPr>
          <a:lstStyle/>
          <a:p>
            <a:pPr algn="ctr"/>
            <a:endParaRPr lang="es-MX" dirty="0"/>
          </a:p>
          <a:p>
            <a:pPr algn="ctr"/>
            <a:r>
              <a:rPr lang="es-MX" sz="1400" b="1" i="1" dirty="0">
                <a:latin typeface="Arial" panose="020B0604020202020204" pitchFamily="34" charset="0"/>
                <a:cs typeface="Arial" panose="020B0604020202020204" pitchFamily="34" charset="0"/>
              </a:rPr>
              <a:t>Jurisprudencia </a:t>
            </a:r>
            <a:r>
              <a:rPr lang="es-MX" sz="1400" b="1" i="1" dirty="0">
                <a:cs typeface="Arial" panose="020B0604020202020204" pitchFamily="34" charset="0"/>
              </a:rPr>
              <a:t>03/2004</a:t>
            </a:r>
            <a:r>
              <a:rPr lang="es-MX" sz="1400" b="1" i="1" dirty="0">
                <a:latin typeface="Arial" panose="020B0604020202020204" pitchFamily="34" charset="0"/>
                <a:cs typeface="Arial" panose="020B0604020202020204" pitchFamily="34" charset="0"/>
              </a:rPr>
              <a:t> del TEPJF </a:t>
            </a:r>
            <a:endParaRPr lang="es-MX" sz="1400" b="1" dirty="0">
              <a:latin typeface="Arial" panose="020B0604020202020204" pitchFamily="34" charset="0"/>
              <a:cs typeface="Arial" panose="020B0604020202020204" pitchFamily="34" charset="0"/>
            </a:endParaRPr>
          </a:p>
        </p:txBody>
      </p:sp>
      <p:sp>
        <p:nvSpPr>
          <p:cNvPr id="11" name="Flecha izquierda, derecha y arriba 10"/>
          <p:cNvSpPr/>
          <p:nvPr/>
        </p:nvSpPr>
        <p:spPr>
          <a:xfrm rot="16200000">
            <a:off x="5124736" y="2542802"/>
            <a:ext cx="2306972" cy="610519"/>
          </a:xfrm>
          <a:prstGeom prst="leftRightUp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Tree>
    <p:extLst>
      <p:ext uri="{BB962C8B-B14F-4D97-AF65-F5344CB8AC3E}">
        <p14:creationId xmlns:p14="http://schemas.microsoft.com/office/powerpoint/2010/main" val="212594029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16692" y="145883"/>
            <a:ext cx="8357937" cy="1015663"/>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2. j) Impedir, sin causa justificada, el ejercicio del derecho de voto a los ciudadanos y esto sea determinante para el resultado de la votación</a:t>
            </a:r>
          </a:p>
        </p:txBody>
      </p:sp>
      <p:graphicFrame>
        <p:nvGraphicFramePr>
          <p:cNvPr id="3" name="Diagrama 2"/>
          <p:cNvGraphicFramePr/>
          <p:nvPr>
            <p:extLst>
              <p:ext uri="{D42A27DB-BD31-4B8C-83A1-F6EECF244321}">
                <p14:modId xmlns:p14="http://schemas.microsoft.com/office/powerpoint/2010/main" val="1409820188"/>
              </p:ext>
            </p:extLst>
          </p:nvPr>
        </p:nvGraphicFramePr>
        <p:xfrm>
          <a:off x="1097610" y="1689068"/>
          <a:ext cx="7826894" cy="4841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ángulo redondeado 4"/>
          <p:cNvSpPr/>
          <p:nvPr/>
        </p:nvSpPr>
        <p:spPr>
          <a:xfrm>
            <a:off x="9427026" y="1074520"/>
            <a:ext cx="2547260" cy="1229095"/>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a:t>
            </a:r>
            <a:r>
              <a:rPr lang="es-ES" b="1" u="sng" dirty="0">
                <a:solidFill>
                  <a:schemeClr val="accent1">
                    <a:lumMod val="50000"/>
                  </a:schemeClr>
                </a:solidFill>
              </a:rPr>
              <a:t>DERECHO AL SUFRAGIO</a:t>
            </a:r>
            <a:endParaRPr lang="es-MX" b="1" u="sng" dirty="0">
              <a:solidFill>
                <a:schemeClr val="accent1">
                  <a:lumMod val="50000"/>
                </a:schemeClr>
              </a:solidFill>
            </a:endParaRPr>
          </a:p>
        </p:txBody>
      </p:sp>
    </p:spTree>
    <p:extLst>
      <p:ext uri="{BB962C8B-B14F-4D97-AF65-F5344CB8AC3E}">
        <p14:creationId xmlns:p14="http://schemas.microsoft.com/office/powerpoint/2010/main" val="9361249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a 5"/>
          <p:cNvGraphicFramePr/>
          <p:nvPr>
            <p:extLst>
              <p:ext uri="{D42A27DB-BD31-4B8C-83A1-F6EECF244321}">
                <p14:modId xmlns:p14="http://schemas.microsoft.com/office/powerpoint/2010/main" val="2143806228"/>
              </p:ext>
            </p:extLst>
          </p:nvPr>
        </p:nvGraphicFramePr>
        <p:xfrm>
          <a:off x="638727" y="349149"/>
          <a:ext cx="8949189" cy="6207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adroTexto 6"/>
          <p:cNvSpPr txBox="1"/>
          <p:nvPr/>
        </p:nvSpPr>
        <p:spPr>
          <a:xfrm>
            <a:off x="816491" y="211786"/>
            <a:ext cx="7795494"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3. c) Realizar el escrutinio y cómputo en lugar diferente</a:t>
            </a:r>
          </a:p>
        </p:txBody>
      </p:sp>
      <p:sp>
        <p:nvSpPr>
          <p:cNvPr id="8" name="CuadroTexto 7"/>
          <p:cNvSpPr txBox="1"/>
          <p:nvPr/>
        </p:nvSpPr>
        <p:spPr>
          <a:xfrm>
            <a:off x="8216830" y="6511973"/>
            <a:ext cx="4021516" cy="307777"/>
          </a:xfrm>
          <a:prstGeom prst="rect">
            <a:avLst/>
          </a:prstGeom>
          <a:noFill/>
        </p:spPr>
        <p:txBody>
          <a:bodyPr wrap="square" rtlCol="0">
            <a:spAutoFit/>
          </a:bodyPr>
          <a:lstStyle/>
          <a:p>
            <a:r>
              <a:rPr lang="es-MX" sz="1400" b="1" dirty="0">
                <a:cs typeface="Arial" panose="020B0604020202020204" pitchFamily="34" charset="0"/>
              </a:rPr>
              <a:t>Tesis XXII/97, XXIII/99 y LXVII/2002 del TEPJF </a:t>
            </a:r>
          </a:p>
        </p:txBody>
      </p:sp>
      <p:sp>
        <p:nvSpPr>
          <p:cNvPr id="9" name="Rectángulo redondeado 8"/>
          <p:cNvSpPr/>
          <p:nvPr/>
        </p:nvSpPr>
        <p:spPr>
          <a:xfrm>
            <a:off x="9274626" y="611896"/>
            <a:ext cx="2570020" cy="1109352"/>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a:t>
            </a:r>
            <a:r>
              <a:rPr lang="es-ES" b="1" u="sng" dirty="0">
                <a:solidFill>
                  <a:schemeClr val="accent1">
                    <a:lumMod val="50000"/>
                  </a:schemeClr>
                </a:solidFill>
              </a:rPr>
              <a:t>CERTEZA</a:t>
            </a:r>
            <a:endParaRPr lang="es-MX" b="1" u="sng" dirty="0">
              <a:solidFill>
                <a:schemeClr val="accent1">
                  <a:lumMod val="50000"/>
                </a:schemeClr>
              </a:solidFill>
            </a:endParaRPr>
          </a:p>
        </p:txBody>
      </p:sp>
    </p:spTree>
    <p:extLst>
      <p:ext uri="{BB962C8B-B14F-4D97-AF65-F5344CB8AC3E}">
        <p14:creationId xmlns:p14="http://schemas.microsoft.com/office/powerpoint/2010/main" val="3344592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719888998"/>
              </p:ext>
            </p:extLst>
          </p:nvPr>
        </p:nvGraphicFramePr>
        <p:xfrm>
          <a:off x="807994" y="545642"/>
          <a:ext cx="8729706" cy="58678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57358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697179290"/>
              </p:ext>
            </p:extLst>
          </p:nvPr>
        </p:nvGraphicFramePr>
        <p:xfrm>
          <a:off x="714927" y="544982"/>
          <a:ext cx="8949189" cy="62078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816491" y="211786"/>
            <a:ext cx="5609476"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3.b) Entregar el paquete fuera de los plazos</a:t>
            </a:r>
          </a:p>
        </p:txBody>
      </p:sp>
      <p:sp>
        <p:nvSpPr>
          <p:cNvPr id="4" name="CuadroTexto 3"/>
          <p:cNvSpPr txBox="1"/>
          <p:nvPr/>
        </p:nvSpPr>
        <p:spPr>
          <a:xfrm>
            <a:off x="8983434" y="6121894"/>
            <a:ext cx="3314701" cy="630942"/>
          </a:xfrm>
          <a:prstGeom prst="rect">
            <a:avLst/>
          </a:prstGeom>
          <a:noFill/>
        </p:spPr>
        <p:txBody>
          <a:bodyPr wrap="square" rtlCol="0">
            <a:spAutoFit/>
          </a:bodyPr>
          <a:lstStyle/>
          <a:p>
            <a:endParaRPr lang="es-MX" sz="1100" b="1" dirty="0">
              <a:latin typeface="Arial" panose="020B0604020202020204" pitchFamily="34" charset="0"/>
              <a:cs typeface="Arial" panose="020B0604020202020204" pitchFamily="34" charset="0"/>
            </a:endParaRPr>
          </a:p>
          <a:p>
            <a:pPr algn="just"/>
            <a:r>
              <a:rPr lang="es-MX" sz="1200" b="1" dirty="0">
                <a:cs typeface="Arial" panose="020B0604020202020204" pitchFamily="34" charset="0"/>
              </a:rPr>
              <a:t>Jurisprudencia 07/2000, Tesis XXXIII/2004,</a:t>
            </a:r>
          </a:p>
          <a:p>
            <a:pPr algn="just"/>
            <a:r>
              <a:rPr lang="es-MX" sz="1200" b="1" dirty="0">
                <a:cs typeface="Arial" panose="020B0604020202020204" pitchFamily="34" charset="0"/>
              </a:rPr>
              <a:t> LXXXII/2001 y XXXVIII/97 del TEPJF </a:t>
            </a:r>
          </a:p>
        </p:txBody>
      </p:sp>
      <p:sp>
        <p:nvSpPr>
          <p:cNvPr id="6" name="Rectángulo redondeado 5"/>
          <p:cNvSpPr/>
          <p:nvPr/>
        </p:nvSpPr>
        <p:spPr>
          <a:xfrm>
            <a:off x="9514114" y="611896"/>
            <a:ext cx="2253343" cy="1207324"/>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 </a:t>
            </a:r>
            <a:r>
              <a:rPr lang="es-ES" b="1" u="sng" dirty="0">
                <a:solidFill>
                  <a:schemeClr val="accent1">
                    <a:lumMod val="50000"/>
                  </a:schemeClr>
                </a:solidFill>
              </a:rPr>
              <a:t>CERTEZA</a:t>
            </a:r>
            <a:endParaRPr lang="es-MX" b="1" u="sng" dirty="0">
              <a:solidFill>
                <a:schemeClr val="accent1">
                  <a:lumMod val="50000"/>
                </a:schemeClr>
              </a:solidFill>
            </a:endParaRPr>
          </a:p>
        </p:txBody>
      </p:sp>
    </p:spTree>
    <p:extLst>
      <p:ext uri="{BB962C8B-B14F-4D97-AF65-F5344CB8AC3E}">
        <p14:creationId xmlns:p14="http://schemas.microsoft.com/office/powerpoint/2010/main" val="6416531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ángulo redondeado 4"/>
          <p:cNvSpPr/>
          <p:nvPr/>
        </p:nvSpPr>
        <p:spPr>
          <a:xfrm>
            <a:off x="9667874" y="3048001"/>
            <a:ext cx="2198053" cy="3112424"/>
          </a:xfrm>
          <a:prstGeom prst="roundRect">
            <a:avLst/>
          </a:prstGeom>
          <a:solidFill>
            <a:schemeClr val="bg1"/>
          </a:solidFill>
          <a:ln w="3810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050" dirty="0">
                <a:solidFill>
                  <a:schemeClr val="tx1"/>
                </a:solidFill>
                <a:cs typeface="Arial" panose="020B0604020202020204" pitchFamily="34" charset="0"/>
              </a:rPr>
              <a:t>Qué se debe entender por inmediatamente:</a:t>
            </a:r>
          </a:p>
          <a:p>
            <a:pPr algn="just"/>
            <a:endParaRPr lang="es-MX" sz="1050" dirty="0">
              <a:solidFill>
                <a:schemeClr val="tx1"/>
              </a:solidFill>
              <a:cs typeface="Arial" panose="020B0604020202020204" pitchFamily="34" charset="0"/>
            </a:endParaRPr>
          </a:p>
          <a:p>
            <a:pPr algn="just"/>
            <a:r>
              <a:rPr lang="es-MX" sz="1050" dirty="0">
                <a:solidFill>
                  <a:schemeClr val="tx1"/>
                </a:solidFill>
                <a:cs typeface="Arial" panose="020B0604020202020204" pitchFamily="34" charset="0"/>
              </a:rPr>
              <a:t>Entre la clausura de la casilla y la entrega de los paquetes y expedientes, sólo debe transcurrir el tiempo necesario para el traslado del lugar en el que se instaló la casilla, al CD. </a:t>
            </a:r>
          </a:p>
          <a:p>
            <a:pPr algn="just"/>
            <a:r>
              <a:rPr lang="es-MX" sz="1050" dirty="0">
                <a:solidFill>
                  <a:schemeClr val="tx1"/>
                </a:solidFill>
                <a:cs typeface="Arial" panose="020B0604020202020204" pitchFamily="34" charset="0"/>
              </a:rPr>
              <a:t>Se deben considerar las características de la localidad, los medios de transporte y las condiciones particulares del momento y del lugar. </a:t>
            </a:r>
          </a:p>
          <a:p>
            <a:pPr algn="just"/>
            <a:endParaRPr lang="es-MX" sz="1050" dirty="0">
              <a:solidFill>
                <a:schemeClr val="tx1"/>
              </a:solidFill>
              <a:cs typeface="Arial" panose="020B0604020202020204" pitchFamily="34" charset="0"/>
            </a:endParaRPr>
          </a:p>
          <a:p>
            <a:pPr algn="just"/>
            <a:r>
              <a:rPr lang="es-MX" sz="1050" b="1" i="1" dirty="0">
                <a:solidFill>
                  <a:schemeClr val="tx1"/>
                </a:solidFill>
                <a:cs typeface="Arial" panose="020B0604020202020204" pitchFamily="34" charset="0"/>
              </a:rPr>
              <a:t>Jurisprudencia 14/97 y Tesis CV/2002 TEPJF</a:t>
            </a:r>
          </a:p>
        </p:txBody>
      </p:sp>
      <p:sp>
        <p:nvSpPr>
          <p:cNvPr id="7" name="CuadroTexto 6"/>
          <p:cNvSpPr txBox="1"/>
          <p:nvPr/>
        </p:nvSpPr>
        <p:spPr>
          <a:xfrm>
            <a:off x="10185400" y="6461802"/>
            <a:ext cx="1909127" cy="307777"/>
          </a:xfrm>
          <a:prstGeom prst="rect">
            <a:avLst/>
          </a:prstGeom>
          <a:noFill/>
        </p:spPr>
        <p:txBody>
          <a:bodyPr wrap="square" rtlCol="0">
            <a:spAutoFit/>
          </a:bodyPr>
          <a:lstStyle/>
          <a:p>
            <a:r>
              <a:rPr lang="es-MX" sz="1400" b="1" dirty="0">
                <a:cs typeface="Arial" panose="020B0604020202020204" pitchFamily="34" charset="0"/>
              </a:rPr>
              <a:t>Art. 298-299 LGIPE</a:t>
            </a:r>
          </a:p>
        </p:txBody>
      </p:sp>
      <p:pic>
        <p:nvPicPr>
          <p:cNvPr id="8" name="Imagen 7"/>
          <p:cNvPicPr>
            <a:picLocks noChangeAspect="1"/>
          </p:cNvPicPr>
          <p:nvPr/>
        </p:nvPicPr>
        <p:blipFill>
          <a:blip r:embed="rId2">
            <a:duotone>
              <a:prstClr val="black"/>
              <a:schemeClr val="accent1">
                <a:tint val="45000"/>
                <a:satMod val="400000"/>
              </a:schemeClr>
            </a:duotone>
          </a:blip>
          <a:stretch>
            <a:fillRect/>
          </a:stretch>
        </p:blipFill>
        <p:spPr>
          <a:xfrm>
            <a:off x="405884" y="435754"/>
            <a:ext cx="9030216" cy="6026048"/>
          </a:xfrm>
          <a:prstGeom prst="rect">
            <a:avLst/>
          </a:prstGeom>
        </p:spPr>
      </p:pic>
    </p:spTree>
    <p:extLst>
      <p:ext uri="{BB962C8B-B14F-4D97-AF65-F5344CB8AC3E}">
        <p14:creationId xmlns:p14="http://schemas.microsoft.com/office/powerpoint/2010/main" val="10825542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a 1"/>
          <p:cNvGraphicFramePr/>
          <p:nvPr>
            <p:extLst>
              <p:ext uri="{D42A27DB-BD31-4B8C-83A1-F6EECF244321}">
                <p14:modId xmlns:p14="http://schemas.microsoft.com/office/powerpoint/2010/main" val="2775492087"/>
              </p:ext>
            </p:extLst>
          </p:nvPr>
        </p:nvGraphicFramePr>
        <p:xfrm>
          <a:off x="923900" y="750375"/>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uadroTexto 2"/>
          <p:cNvSpPr txBox="1"/>
          <p:nvPr/>
        </p:nvSpPr>
        <p:spPr>
          <a:xfrm>
            <a:off x="809600" y="170597"/>
            <a:ext cx="8890991"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3. f) Haber mediado dolo o error en el cómputo de votos</a:t>
            </a:r>
          </a:p>
        </p:txBody>
      </p:sp>
      <p:sp>
        <p:nvSpPr>
          <p:cNvPr id="5" name="Rectángulo redondeado 4"/>
          <p:cNvSpPr/>
          <p:nvPr/>
        </p:nvSpPr>
        <p:spPr>
          <a:xfrm>
            <a:off x="8042333" y="864675"/>
            <a:ext cx="2427516" cy="1252353"/>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 </a:t>
            </a:r>
            <a:r>
              <a:rPr lang="es-ES" b="1" u="sng" dirty="0">
                <a:solidFill>
                  <a:schemeClr val="accent1">
                    <a:lumMod val="50000"/>
                  </a:schemeClr>
                </a:solidFill>
              </a:rPr>
              <a:t>CERTEZA</a:t>
            </a:r>
            <a:endParaRPr lang="es-MX" b="1" u="sng" dirty="0">
              <a:solidFill>
                <a:schemeClr val="accent1">
                  <a:lumMod val="50000"/>
                </a:schemeClr>
              </a:solidFill>
            </a:endParaRPr>
          </a:p>
        </p:txBody>
      </p:sp>
    </p:spTree>
    <p:extLst>
      <p:ext uri="{BB962C8B-B14F-4D97-AF65-F5344CB8AC3E}">
        <p14:creationId xmlns:p14="http://schemas.microsoft.com/office/powerpoint/2010/main" val="42134907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redondeado 3"/>
          <p:cNvSpPr/>
          <p:nvPr/>
        </p:nvSpPr>
        <p:spPr>
          <a:xfrm>
            <a:off x="893804" y="716690"/>
            <a:ext cx="3426941" cy="120272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u="sng" dirty="0">
                <a:solidFill>
                  <a:schemeClr val="tx1"/>
                </a:solidFill>
                <a:cs typeface="Arial" panose="020B0604020202020204" pitchFamily="34" charset="0"/>
              </a:rPr>
              <a:t>Error</a:t>
            </a:r>
            <a:r>
              <a:rPr lang="es-MX" sz="1600" b="1" dirty="0">
                <a:solidFill>
                  <a:schemeClr val="tx1"/>
                </a:solidFill>
                <a:cs typeface="Arial" panose="020B0604020202020204" pitchFamily="34" charset="0"/>
              </a:rPr>
              <a:t> </a:t>
            </a:r>
          </a:p>
          <a:p>
            <a:pPr algn="just"/>
            <a:r>
              <a:rPr lang="es-MX" sz="1400" b="1" dirty="0">
                <a:solidFill>
                  <a:schemeClr val="tx1"/>
                </a:solidFill>
                <a:cs typeface="Arial" panose="020B0604020202020204" pitchFamily="34" charset="0"/>
              </a:rPr>
              <a:t>Cualquier expresión no conforme a la verdad, o que tenga diferencia con el valor exacto, y que jurídicamente implica ausencia de mala fe.   </a:t>
            </a:r>
          </a:p>
        </p:txBody>
      </p:sp>
      <p:sp>
        <p:nvSpPr>
          <p:cNvPr id="5" name="Rectángulo redondeado 4"/>
          <p:cNvSpPr/>
          <p:nvPr/>
        </p:nvSpPr>
        <p:spPr>
          <a:xfrm>
            <a:off x="5079248" y="716690"/>
            <a:ext cx="3426941" cy="1202725"/>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u="sng" dirty="0">
                <a:solidFill>
                  <a:schemeClr val="tx1"/>
                </a:solidFill>
                <a:cs typeface="Arial" panose="020B0604020202020204" pitchFamily="34" charset="0"/>
              </a:rPr>
              <a:t>Dolo</a:t>
            </a:r>
          </a:p>
          <a:p>
            <a:pPr algn="just"/>
            <a:r>
              <a:rPr lang="es-MX" sz="1400" b="1" dirty="0">
                <a:solidFill>
                  <a:schemeClr val="tx1"/>
                </a:solidFill>
                <a:cs typeface="Arial" panose="020B0604020202020204" pitchFamily="34" charset="0"/>
              </a:rPr>
              <a:t>Una conducta que lleva implícito engaño, fraude, simulación o mentira. </a:t>
            </a:r>
            <a:r>
              <a:rPr lang="es-MX" sz="1600" b="1" dirty="0">
                <a:solidFill>
                  <a:schemeClr val="tx1"/>
                </a:solidFill>
                <a:cs typeface="Arial" panose="020B0604020202020204" pitchFamily="34" charset="0"/>
              </a:rPr>
              <a:t> </a:t>
            </a:r>
          </a:p>
        </p:txBody>
      </p:sp>
      <p:sp>
        <p:nvSpPr>
          <p:cNvPr id="6" name="Rectángulo redondeado 5"/>
          <p:cNvSpPr/>
          <p:nvPr/>
        </p:nvSpPr>
        <p:spPr>
          <a:xfrm>
            <a:off x="2516316" y="2919864"/>
            <a:ext cx="4555524" cy="963827"/>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solidFill>
                  <a:schemeClr val="tx1"/>
                </a:solidFill>
                <a:cs typeface="Arial" panose="020B0604020202020204" pitchFamily="34" charset="0"/>
              </a:rPr>
              <a:t>Se detecta mediante la comparación de rubros fundamentales en las actas,  relativos a la emisión del voto. </a:t>
            </a:r>
          </a:p>
        </p:txBody>
      </p:sp>
      <p:sp>
        <p:nvSpPr>
          <p:cNvPr id="7" name="Rectángulo redondeado 6"/>
          <p:cNvSpPr/>
          <p:nvPr/>
        </p:nvSpPr>
        <p:spPr>
          <a:xfrm>
            <a:off x="787613" y="4519827"/>
            <a:ext cx="2092411" cy="996778"/>
          </a:xfrm>
          <a:prstGeom prst="round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Votos emitidos conforme a la lista nominal. </a:t>
            </a:r>
          </a:p>
        </p:txBody>
      </p:sp>
      <p:sp>
        <p:nvSpPr>
          <p:cNvPr id="8" name="Rectángulo redondeado 7"/>
          <p:cNvSpPr/>
          <p:nvPr/>
        </p:nvSpPr>
        <p:spPr>
          <a:xfrm>
            <a:off x="6540499" y="4519827"/>
            <a:ext cx="2092411" cy="996778"/>
          </a:xfrm>
          <a:prstGeom prst="roundRect">
            <a:avLst/>
          </a:prstGeom>
          <a:solidFill>
            <a:schemeClr val="accent1">
              <a:lumMod val="20000"/>
              <a:lumOff val="8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Votación emitida</a:t>
            </a:r>
            <a:r>
              <a:rPr lang="es-MX" sz="1600" dirty="0">
                <a:solidFill>
                  <a:schemeClr val="tx1"/>
                </a:solidFill>
                <a:latin typeface="Arial" panose="020B0604020202020204" pitchFamily="34" charset="0"/>
                <a:cs typeface="Arial" panose="020B0604020202020204" pitchFamily="34" charset="0"/>
              </a:rPr>
              <a:t>. </a:t>
            </a:r>
          </a:p>
        </p:txBody>
      </p:sp>
      <p:sp>
        <p:nvSpPr>
          <p:cNvPr id="9" name="Rectángulo redondeado 8"/>
          <p:cNvSpPr/>
          <p:nvPr/>
        </p:nvSpPr>
        <p:spPr>
          <a:xfrm>
            <a:off x="3747871" y="4519827"/>
            <a:ext cx="2092411" cy="996778"/>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Votos depositados en la urna.</a:t>
            </a:r>
          </a:p>
        </p:txBody>
      </p:sp>
      <p:cxnSp>
        <p:nvCxnSpPr>
          <p:cNvPr id="11" name="Conector recto 10"/>
          <p:cNvCxnSpPr>
            <a:stCxn id="4" idx="2"/>
          </p:cNvCxnSpPr>
          <p:nvPr/>
        </p:nvCxnSpPr>
        <p:spPr>
          <a:xfrm flipH="1">
            <a:off x="2607274" y="1919415"/>
            <a:ext cx="1" cy="483286"/>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Conector recto 12"/>
          <p:cNvCxnSpPr>
            <a:stCxn id="5" idx="2"/>
          </p:cNvCxnSpPr>
          <p:nvPr/>
        </p:nvCxnSpPr>
        <p:spPr>
          <a:xfrm flipH="1">
            <a:off x="6792718" y="1919415"/>
            <a:ext cx="1" cy="483286"/>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Conector recto 14"/>
          <p:cNvCxnSpPr/>
          <p:nvPr/>
        </p:nvCxnSpPr>
        <p:spPr>
          <a:xfrm flipH="1">
            <a:off x="2607274" y="2402701"/>
            <a:ext cx="4185444"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p:nvPr/>
        </p:nvCxnSpPr>
        <p:spPr>
          <a:xfrm>
            <a:off x="4794077" y="2402701"/>
            <a:ext cx="0" cy="321752"/>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18"/>
          <p:cNvCxnSpPr>
            <a:stCxn id="6" idx="2"/>
          </p:cNvCxnSpPr>
          <p:nvPr/>
        </p:nvCxnSpPr>
        <p:spPr>
          <a:xfrm flipH="1">
            <a:off x="4794077" y="3883691"/>
            <a:ext cx="1" cy="273671"/>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1" name="Conector recto 20"/>
          <p:cNvCxnSpPr/>
          <p:nvPr/>
        </p:nvCxnSpPr>
        <p:spPr>
          <a:xfrm>
            <a:off x="1750197" y="4157362"/>
            <a:ext cx="5836507" cy="0"/>
          </a:xfrm>
          <a:prstGeom prst="line">
            <a:avLst/>
          </a:prstGeom>
          <a:ln>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a:off x="4794077" y="4157362"/>
            <a:ext cx="0" cy="296562"/>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5" name="Conector recto de flecha 24"/>
          <p:cNvCxnSpPr/>
          <p:nvPr/>
        </p:nvCxnSpPr>
        <p:spPr>
          <a:xfrm>
            <a:off x="7586704" y="4157362"/>
            <a:ext cx="0" cy="247135"/>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Conector recto de flecha 26"/>
          <p:cNvCxnSpPr/>
          <p:nvPr/>
        </p:nvCxnSpPr>
        <p:spPr>
          <a:xfrm>
            <a:off x="1750197" y="4157362"/>
            <a:ext cx="0" cy="296562"/>
          </a:xfrm>
          <a:prstGeom prst="straightConnector1">
            <a:avLst/>
          </a:prstGeom>
          <a:ln>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8" name="CuadroTexto 27"/>
          <p:cNvSpPr txBox="1"/>
          <p:nvPr/>
        </p:nvSpPr>
        <p:spPr>
          <a:xfrm>
            <a:off x="6388100" y="6241421"/>
            <a:ext cx="5803900" cy="307777"/>
          </a:xfrm>
          <a:prstGeom prst="rect">
            <a:avLst/>
          </a:prstGeom>
          <a:noFill/>
        </p:spPr>
        <p:txBody>
          <a:bodyPr wrap="square" rtlCol="0">
            <a:spAutoFit/>
          </a:bodyPr>
          <a:lstStyle/>
          <a:p>
            <a:r>
              <a:rPr lang="es-MX" sz="1400" b="1" i="1" dirty="0">
                <a:cs typeface="Arial" panose="020B0604020202020204" pitchFamily="34" charset="0"/>
              </a:rPr>
              <a:t>Jurisprudencias 08/97, 10/2001, 16/2002 y 44/2002 del TEPJF </a:t>
            </a:r>
            <a:endParaRPr lang="es-MX" sz="1400" b="1" dirty="0">
              <a:cs typeface="Arial" panose="020B0604020202020204" pitchFamily="34" charset="0"/>
            </a:endParaRPr>
          </a:p>
        </p:txBody>
      </p:sp>
    </p:spTree>
    <p:extLst>
      <p:ext uri="{BB962C8B-B14F-4D97-AF65-F5344CB8AC3E}">
        <p14:creationId xmlns:p14="http://schemas.microsoft.com/office/powerpoint/2010/main" val="38174042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00448" y="149629"/>
            <a:ext cx="5815988" cy="400110"/>
          </a:xfrm>
          <a:prstGeom prst="rect">
            <a:avLst/>
          </a:prstGeom>
          <a:noFill/>
        </p:spPr>
        <p:txBody>
          <a:bodyPr wrap="square" rtlCol="0">
            <a:spAutoFit/>
          </a:bodyPr>
          <a:lstStyle/>
          <a:p>
            <a:r>
              <a:rPr lang="es-MX" sz="2000" b="1" dirty="0">
                <a:solidFill>
                  <a:schemeClr val="accent1">
                    <a:lumMod val="50000"/>
                  </a:schemeClr>
                </a:solidFill>
                <a:cs typeface="Arial" panose="020B0604020202020204" pitchFamily="34" charset="0"/>
              </a:rPr>
              <a:t>Principios que rigen el sistema de nulidades </a:t>
            </a:r>
          </a:p>
        </p:txBody>
      </p:sp>
      <p:sp>
        <p:nvSpPr>
          <p:cNvPr id="4" name="Rectángulo redondeado 3"/>
          <p:cNvSpPr/>
          <p:nvPr/>
        </p:nvSpPr>
        <p:spPr>
          <a:xfrm>
            <a:off x="1087395" y="832022"/>
            <a:ext cx="4007708" cy="313037"/>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Solo por la causas previstas en la ley</a:t>
            </a:r>
          </a:p>
        </p:txBody>
      </p:sp>
      <p:sp>
        <p:nvSpPr>
          <p:cNvPr id="5" name="Rectángulo redondeado 4"/>
          <p:cNvSpPr/>
          <p:nvPr/>
        </p:nvSpPr>
        <p:spPr>
          <a:xfrm>
            <a:off x="1288997" y="1289528"/>
            <a:ext cx="5453073" cy="31303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Conservación de los actos válidamente celebrados </a:t>
            </a:r>
          </a:p>
        </p:txBody>
      </p:sp>
      <p:sp>
        <p:nvSpPr>
          <p:cNvPr id="6" name="Rectángulo redondeado 5"/>
          <p:cNvSpPr/>
          <p:nvPr/>
        </p:nvSpPr>
        <p:spPr>
          <a:xfrm>
            <a:off x="1598142" y="1758239"/>
            <a:ext cx="5527589" cy="313037"/>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La irregularidad debe ser determinante </a:t>
            </a:r>
          </a:p>
        </p:txBody>
      </p:sp>
      <p:sp>
        <p:nvSpPr>
          <p:cNvPr id="7" name="Rectángulo redondeado 6"/>
          <p:cNvSpPr/>
          <p:nvPr/>
        </p:nvSpPr>
        <p:spPr>
          <a:xfrm>
            <a:off x="4279556" y="4678344"/>
            <a:ext cx="5350476" cy="313037"/>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Respeto a los principios constitucionales y legales </a:t>
            </a:r>
          </a:p>
        </p:txBody>
      </p:sp>
      <p:sp>
        <p:nvSpPr>
          <p:cNvPr id="8" name="Rectángulo redondeado 7"/>
          <p:cNvSpPr/>
          <p:nvPr/>
        </p:nvSpPr>
        <p:spPr>
          <a:xfrm>
            <a:off x="2001607" y="2196645"/>
            <a:ext cx="5416753" cy="31303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Solamente conductas calificadas como graves</a:t>
            </a:r>
          </a:p>
        </p:txBody>
      </p:sp>
      <p:sp>
        <p:nvSpPr>
          <p:cNvPr id="9" name="Rectángulo redondeado 8"/>
          <p:cNvSpPr/>
          <p:nvPr/>
        </p:nvSpPr>
        <p:spPr>
          <a:xfrm>
            <a:off x="2286001" y="2671748"/>
            <a:ext cx="5383427" cy="313037"/>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Opera de manera individual</a:t>
            </a:r>
          </a:p>
        </p:txBody>
      </p:sp>
      <p:sp>
        <p:nvSpPr>
          <p:cNvPr id="10" name="Rectángulo redondeado 9"/>
          <p:cNvSpPr/>
          <p:nvPr/>
        </p:nvSpPr>
        <p:spPr>
          <a:xfrm>
            <a:off x="3117459" y="3687054"/>
            <a:ext cx="5323890" cy="313037"/>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Nadie puede aprovecharse de su propio dolo</a:t>
            </a:r>
          </a:p>
        </p:txBody>
      </p:sp>
      <p:sp>
        <p:nvSpPr>
          <p:cNvPr id="11" name="Rectángulo redondeado 10"/>
          <p:cNvSpPr/>
          <p:nvPr/>
        </p:nvSpPr>
        <p:spPr>
          <a:xfrm>
            <a:off x="2718486" y="3179401"/>
            <a:ext cx="5325762" cy="31303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rPr>
              <a:t>Sólo contra conductas generalizadas </a:t>
            </a:r>
          </a:p>
        </p:txBody>
      </p:sp>
      <p:sp>
        <p:nvSpPr>
          <p:cNvPr id="12" name="Rectángulo redondeado 11"/>
          <p:cNvSpPr/>
          <p:nvPr/>
        </p:nvSpPr>
        <p:spPr>
          <a:xfrm>
            <a:off x="3624649" y="4182699"/>
            <a:ext cx="5247503" cy="31303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Potestad anulatoria de oficio </a:t>
            </a:r>
          </a:p>
        </p:txBody>
      </p:sp>
      <p:sp>
        <p:nvSpPr>
          <p:cNvPr id="14" name="Rectángulo redondeado 13"/>
          <p:cNvSpPr/>
          <p:nvPr/>
        </p:nvSpPr>
        <p:spPr>
          <a:xfrm>
            <a:off x="4709983" y="5185527"/>
            <a:ext cx="5368075" cy="313037"/>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dirty="0">
                <a:ln w="0"/>
                <a:solidFill>
                  <a:schemeClr val="tx1"/>
                </a:solidFill>
                <a:cs typeface="Arial" panose="020B0604020202020204" pitchFamily="34" charset="0"/>
              </a:rPr>
              <a:t>Definitividad y preclusión </a:t>
            </a:r>
          </a:p>
        </p:txBody>
      </p:sp>
      <p:sp>
        <p:nvSpPr>
          <p:cNvPr id="15" name="CuadroTexto 14"/>
          <p:cNvSpPr txBox="1"/>
          <p:nvPr/>
        </p:nvSpPr>
        <p:spPr>
          <a:xfrm>
            <a:off x="6742070" y="6410411"/>
            <a:ext cx="5375564" cy="338554"/>
          </a:xfrm>
          <a:prstGeom prst="rect">
            <a:avLst/>
          </a:prstGeom>
          <a:noFill/>
        </p:spPr>
        <p:txBody>
          <a:bodyPr wrap="square" rtlCol="0">
            <a:spAutoFit/>
          </a:bodyPr>
          <a:lstStyle/>
          <a:p>
            <a:r>
              <a:rPr lang="es-MX" sz="1600" b="1" dirty="0">
                <a:cs typeface="Arial" panose="020B0604020202020204" pitchFamily="34" charset="0"/>
              </a:rPr>
              <a:t>Jurisprudencias 09/98, 13/2000 y 20/2004 del TEPJF </a:t>
            </a:r>
          </a:p>
        </p:txBody>
      </p:sp>
    </p:spTree>
    <p:extLst>
      <p:ext uri="{BB962C8B-B14F-4D97-AF65-F5344CB8AC3E}">
        <p14:creationId xmlns:p14="http://schemas.microsoft.com/office/powerpoint/2010/main" val="10324978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0C701263-C336-41E2-B276-6D8D27A2735C}"/>
              </a:ext>
            </a:extLst>
          </p:cNvPr>
          <p:cNvSpPr txBox="1">
            <a:spLocks/>
          </p:cNvSpPr>
          <p:nvPr/>
        </p:nvSpPr>
        <p:spPr>
          <a:xfrm>
            <a:off x="955933" y="741930"/>
            <a:ext cx="8200768" cy="607185"/>
          </a:xfrm>
          <a:prstGeom prst="rect">
            <a:avLst/>
          </a:prstGeom>
        </p:spPr>
        <p:txBody>
          <a:bodyPr>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marL="0" indent="0" algn="just">
              <a:buNone/>
            </a:pPr>
            <a:r>
              <a:rPr lang="es-MX" sz="1600" dirty="0">
                <a:solidFill>
                  <a:schemeClr val="dk1"/>
                </a:solidFill>
                <a:cs typeface="Arial" panose="020B0604020202020204" pitchFamily="34" charset="0"/>
              </a:rPr>
              <a:t>Serán causales de nuevo escrutinio y cómputo (</a:t>
            </a:r>
            <a:r>
              <a:rPr lang="es-MX" sz="1600" b="1" dirty="0">
                <a:cs typeface="Arial" panose="020B0604020202020204" pitchFamily="34" charset="0"/>
              </a:rPr>
              <a:t>el secretario contabilizará en voz alta las boletas no utilizadas</a:t>
            </a:r>
            <a:r>
              <a:rPr lang="es-MX" sz="1600" dirty="0">
                <a:cs typeface="Arial" panose="020B0604020202020204" pitchFamily="34" charset="0"/>
              </a:rPr>
              <a:t>, </a:t>
            </a:r>
            <a:r>
              <a:rPr lang="es-MX" sz="1600" b="1" dirty="0">
                <a:cs typeface="Arial" panose="020B0604020202020204" pitchFamily="34" charset="0"/>
              </a:rPr>
              <a:t>votos nulos </a:t>
            </a:r>
            <a:r>
              <a:rPr lang="es-MX" sz="1600" dirty="0">
                <a:cs typeface="Arial" panose="020B0604020202020204" pitchFamily="34" charset="0"/>
              </a:rPr>
              <a:t>y </a:t>
            </a:r>
            <a:r>
              <a:rPr lang="es-MX" sz="1600" b="1" dirty="0">
                <a:cs typeface="Arial" panose="020B0604020202020204" pitchFamily="34" charset="0"/>
              </a:rPr>
              <a:t>votos válidos)</a:t>
            </a:r>
            <a:r>
              <a:rPr lang="es-MX" sz="1600" dirty="0">
                <a:solidFill>
                  <a:schemeClr val="dk1"/>
                </a:solidFill>
                <a:cs typeface="Arial" panose="020B0604020202020204" pitchFamily="34" charset="0"/>
              </a:rPr>
              <a:t> :</a:t>
            </a:r>
          </a:p>
          <a:p>
            <a:endParaRPr lang="es-MX" sz="1600" dirty="0"/>
          </a:p>
        </p:txBody>
      </p:sp>
      <p:sp>
        <p:nvSpPr>
          <p:cNvPr id="4" name="CuadroTexto 3">
            <a:extLst>
              <a:ext uri="{FF2B5EF4-FFF2-40B4-BE49-F238E27FC236}">
                <a16:creationId xmlns:a16="http://schemas.microsoft.com/office/drawing/2014/main" id="{D312064B-17B9-4A29-AC1B-D312DD4E2A6E}"/>
              </a:ext>
            </a:extLst>
          </p:cNvPr>
          <p:cNvSpPr txBox="1"/>
          <p:nvPr/>
        </p:nvSpPr>
        <p:spPr>
          <a:xfrm>
            <a:off x="10515500" y="6333088"/>
            <a:ext cx="1676500" cy="307777"/>
          </a:xfrm>
          <a:prstGeom prst="rect">
            <a:avLst/>
          </a:prstGeom>
          <a:noFill/>
        </p:spPr>
        <p:txBody>
          <a:bodyPr wrap="square" rtlCol="0">
            <a:spAutoFit/>
          </a:bodyPr>
          <a:lstStyle/>
          <a:p>
            <a:r>
              <a:rPr lang="es-MX" sz="1400" b="1" dirty="0">
                <a:cs typeface="Arial" panose="020B0604020202020204" pitchFamily="34" charset="0"/>
              </a:rPr>
              <a:t>Art.  311 LGIPE</a:t>
            </a:r>
          </a:p>
        </p:txBody>
      </p:sp>
      <p:sp>
        <p:nvSpPr>
          <p:cNvPr id="5" name="CuadroTexto 4">
            <a:extLst>
              <a:ext uri="{FF2B5EF4-FFF2-40B4-BE49-F238E27FC236}">
                <a16:creationId xmlns:a16="http://schemas.microsoft.com/office/drawing/2014/main" id="{F689671C-ECC5-4D7B-83C7-C237EF261B38}"/>
              </a:ext>
            </a:extLst>
          </p:cNvPr>
          <p:cNvSpPr txBox="1"/>
          <p:nvPr/>
        </p:nvSpPr>
        <p:spPr>
          <a:xfrm>
            <a:off x="1692361" y="117573"/>
            <a:ext cx="6727911" cy="461665"/>
          </a:xfrm>
          <a:prstGeom prst="rect">
            <a:avLst/>
          </a:prstGeom>
          <a:noFill/>
        </p:spPr>
        <p:txBody>
          <a:bodyPr wrap="square" rtlCol="0">
            <a:spAutoFit/>
          </a:bodyPr>
          <a:lstStyle/>
          <a:p>
            <a:pPr algn="ctr"/>
            <a:r>
              <a:rPr lang="es-MX" sz="2400" b="1" dirty="0">
                <a:solidFill>
                  <a:schemeClr val="accent1">
                    <a:lumMod val="50000"/>
                  </a:schemeClr>
                </a:solidFill>
                <a:cs typeface="Arial" panose="020B0604020202020204" pitchFamily="34" charset="0"/>
              </a:rPr>
              <a:t>Recuento parcial</a:t>
            </a:r>
            <a:endParaRPr lang="es-MX" sz="2400" dirty="0">
              <a:solidFill>
                <a:schemeClr val="accent1">
                  <a:lumMod val="50000"/>
                </a:schemeClr>
              </a:solidFill>
              <a:cs typeface="Arial" panose="020B0604020202020204" pitchFamily="34" charset="0"/>
            </a:endParaRPr>
          </a:p>
        </p:txBody>
      </p:sp>
      <p:graphicFrame>
        <p:nvGraphicFramePr>
          <p:cNvPr id="6" name="Diagrama 5">
            <a:extLst>
              <a:ext uri="{FF2B5EF4-FFF2-40B4-BE49-F238E27FC236}">
                <a16:creationId xmlns:a16="http://schemas.microsoft.com/office/drawing/2014/main" id="{D08D377B-4CF9-46E7-B6F4-3AAF464A0161}"/>
              </a:ext>
            </a:extLst>
          </p:cNvPr>
          <p:cNvGraphicFramePr/>
          <p:nvPr>
            <p:extLst/>
          </p:nvPr>
        </p:nvGraphicFramePr>
        <p:xfrm>
          <a:off x="955933" y="1511807"/>
          <a:ext cx="8200768" cy="4975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84359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F2BC5A2E-3786-4178-B6D5-770C682896F9}"/>
              </a:ext>
            </a:extLst>
          </p:cNvPr>
          <p:cNvGraphicFramePr/>
          <p:nvPr>
            <p:extLst/>
          </p:nvPr>
        </p:nvGraphicFramePr>
        <p:xfrm>
          <a:off x="828154" y="900752"/>
          <a:ext cx="8198324" cy="5421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uadroTexto 7">
            <a:extLst>
              <a:ext uri="{FF2B5EF4-FFF2-40B4-BE49-F238E27FC236}">
                <a16:creationId xmlns:a16="http://schemas.microsoft.com/office/drawing/2014/main" id="{77F1648E-9B65-43EF-92A6-D049D93E79E7}"/>
              </a:ext>
            </a:extLst>
          </p:cNvPr>
          <p:cNvSpPr txBox="1"/>
          <p:nvPr/>
        </p:nvSpPr>
        <p:spPr>
          <a:xfrm>
            <a:off x="9537700" y="6447676"/>
            <a:ext cx="2654300" cy="307777"/>
          </a:xfrm>
          <a:prstGeom prst="rect">
            <a:avLst/>
          </a:prstGeom>
          <a:noFill/>
        </p:spPr>
        <p:txBody>
          <a:bodyPr wrap="square" rtlCol="0">
            <a:spAutoFit/>
          </a:bodyPr>
          <a:lstStyle/>
          <a:p>
            <a:r>
              <a:rPr lang="es-MX" sz="1400" b="1" dirty="0">
                <a:cs typeface="Arial" panose="020B0604020202020204" pitchFamily="34" charset="0"/>
              </a:rPr>
              <a:t>Art. 311.2 .3 .4 y .9 LGIPE</a:t>
            </a:r>
          </a:p>
        </p:txBody>
      </p:sp>
      <p:sp>
        <p:nvSpPr>
          <p:cNvPr id="9" name="CuadroTexto 8">
            <a:extLst>
              <a:ext uri="{FF2B5EF4-FFF2-40B4-BE49-F238E27FC236}">
                <a16:creationId xmlns:a16="http://schemas.microsoft.com/office/drawing/2014/main" id="{13AD8759-0710-45D4-9B10-F8E44ADC8534}"/>
              </a:ext>
            </a:extLst>
          </p:cNvPr>
          <p:cNvSpPr txBox="1"/>
          <p:nvPr/>
        </p:nvSpPr>
        <p:spPr>
          <a:xfrm>
            <a:off x="1760331" y="162088"/>
            <a:ext cx="6727911" cy="461665"/>
          </a:xfrm>
          <a:prstGeom prst="rect">
            <a:avLst/>
          </a:prstGeom>
          <a:noFill/>
        </p:spPr>
        <p:txBody>
          <a:bodyPr wrap="square" rtlCol="0">
            <a:spAutoFit/>
          </a:bodyPr>
          <a:lstStyle/>
          <a:p>
            <a:pPr algn="ctr"/>
            <a:r>
              <a:rPr lang="es-MX" sz="2400" b="1" dirty="0">
                <a:solidFill>
                  <a:schemeClr val="accent1">
                    <a:lumMod val="50000"/>
                  </a:schemeClr>
                </a:solidFill>
                <a:latin typeface="+mj-lt"/>
                <a:cs typeface="Arial" panose="020B0604020202020204" pitchFamily="34" charset="0"/>
              </a:rPr>
              <a:t>Recuento total</a:t>
            </a:r>
            <a:endParaRPr lang="es-MX" sz="2400" dirty="0">
              <a:solidFill>
                <a:schemeClr val="accent1">
                  <a:lumMod val="50000"/>
                </a:schemeClr>
              </a:solidFill>
              <a:latin typeface="+mj-lt"/>
              <a:cs typeface="Arial" panose="020B0604020202020204" pitchFamily="34" charset="0"/>
            </a:endParaRPr>
          </a:p>
        </p:txBody>
      </p:sp>
    </p:spTree>
    <p:extLst>
      <p:ext uri="{BB962C8B-B14F-4D97-AF65-F5344CB8AC3E}">
        <p14:creationId xmlns:p14="http://schemas.microsoft.com/office/powerpoint/2010/main" val="32244298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16692" y="145883"/>
            <a:ext cx="8542994" cy="1015663"/>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3. k) Existir irregularidades graves, plenamente acreditadas y no reparables durante la jornada electoral o en las actas de escrutinio y cómputo…</a:t>
            </a:r>
          </a:p>
        </p:txBody>
      </p:sp>
      <p:sp>
        <p:nvSpPr>
          <p:cNvPr id="4" name="Rectángulo redondeado 3"/>
          <p:cNvSpPr/>
          <p:nvPr/>
        </p:nvSpPr>
        <p:spPr>
          <a:xfrm>
            <a:off x="815549" y="3180719"/>
            <a:ext cx="2512540" cy="840259"/>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cs typeface="Arial" panose="020B0604020202020204" pitchFamily="34" charset="0"/>
              </a:rPr>
              <a:t>Elementos a considerar para su configuración</a:t>
            </a:r>
          </a:p>
        </p:txBody>
      </p:sp>
      <p:sp>
        <p:nvSpPr>
          <p:cNvPr id="5" name="Rectángulo redondeado 4"/>
          <p:cNvSpPr/>
          <p:nvPr/>
        </p:nvSpPr>
        <p:spPr>
          <a:xfrm>
            <a:off x="4464906" y="5843403"/>
            <a:ext cx="3204519" cy="840259"/>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Que sean determinantes para el resultado de la votación. </a:t>
            </a:r>
          </a:p>
        </p:txBody>
      </p:sp>
      <p:sp>
        <p:nvSpPr>
          <p:cNvPr id="6" name="Rectángulo redondeado 5"/>
          <p:cNvSpPr/>
          <p:nvPr/>
        </p:nvSpPr>
        <p:spPr>
          <a:xfrm>
            <a:off x="4464905" y="4465630"/>
            <a:ext cx="3204519" cy="840259"/>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Que pongan en duda la certeza de la votación, en forma evidente. </a:t>
            </a:r>
          </a:p>
        </p:txBody>
      </p:sp>
      <p:sp>
        <p:nvSpPr>
          <p:cNvPr id="7" name="Rectángulo redondeado 6"/>
          <p:cNvSpPr/>
          <p:nvPr/>
        </p:nvSpPr>
        <p:spPr>
          <a:xfrm>
            <a:off x="4464904" y="3029697"/>
            <a:ext cx="3204519" cy="840259"/>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Que no sean reparables durante la jornada electoral o en las actas de escrutinio y cómputo</a:t>
            </a:r>
            <a:r>
              <a:rPr lang="es-MX" sz="1600" dirty="0">
                <a:solidFill>
                  <a:schemeClr val="tx1"/>
                </a:solidFill>
                <a:latin typeface="Arial" panose="020B0604020202020204" pitchFamily="34" charset="0"/>
                <a:cs typeface="Arial" panose="020B0604020202020204" pitchFamily="34" charset="0"/>
              </a:rPr>
              <a:t>. </a:t>
            </a:r>
            <a:endParaRPr lang="es-MX" sz="1600" dirty="0"/>
          </a:p>
        </p:txBody>
      </p:sp>
      <p:sp>
        <p:nvSpPr>
          <p:cNvPr id="8" name="Rectángulo redondeado 7"/>
          <p:cNvSpPr/>
          <p:nvPr/>
        </p:nvSpPr>
        <p:spPr>
          <a:xfrm>
            <a:off x="4464903" y="1420363"/>
            <a:ext cx="3204519" cy="840259"/>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solidFill>
                  <a:schemeClr val="tx1"/>
                </a:solidFill>
                <a:cs typeface="Arial" panose="020B0604020202020204" pitchFamily="34" charset="0"/>
              </a:rPr>
              <a:t>Irregularidades graves plenamente acreditadas</a:t>
            </a:r>
            <a:r>
              <a:rPr lang="es-MX" sz="1600" dirty="0">
                <a:cs typeface="Arial" panose="020B0604020202020204" pitchFamily="34" charset="0"/>
              </a:rPr>
              <a:t> </a:t>
            </a:r>
          </a:p>
        </p:txBody>
      </p:sp>
      <p:sp>
        <p:nvSpPr>
          <p:cNvPr id="9" name="Abrir llave 8"/>
          <p:cNvSpPr/>
          <p:nvPr/>
        </p:nvSpPr>
        <p:spPr>
          <a:xfrm>
            <a:off x="3758515" y="1306286"/>
            <a:ext cx="766119" cy="5462472"/>
          </a:xfrm>
          <a:prstGeom prst="leftBrac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10" name="CuadroTexto 9"/>
          <p:cNvSpPr txBox="1"/>
          <p:nvPr/>
        </p:nvSpPr>
        <p:spPr>
          <a:xfrm>
            <a:off x="9275462" y="6030094"/>
            <a:ext cx="3056238" cy="738664"/>
          </a:xfrm>
          <a:prstGeom prst="rect">
            <a:avLst/>
          </a:prstGeom>
          <a:noFill/>
        </p:spPr>
        <p:txBody>
          <a:bodyPr wrap="square" rtlCol="0">
            <a:spAutoFit/>
          </a:bodyPr>
          <a:lstStyle/>
          <a:p>
            <a:r>
              <a:rPr lang="es-MX" sz="1400" b="1" dirty="0">
                <a:cs typeface="Arial" panose="020B0604020202020204" pitchFamily="34" charset="0"/>
              </a:rPr>
              <a:t>Jurisprudencia 40/2002; y Tesis XXXII/2004, XXIII/97 y XXXVII/98 del TEPJF </a:t>
            </a:r>
          </a:p>
        </p:txBody>
      </p:sp>
      <p:sp>
        <p:nvSpPr>
          <p:cNvPr id="12" name="Rectángulo redondeado 11"/>
          <p:cNvSpPr/>
          <p:nvPr/>
        </p:nvSpPr>
        <p:spPr>
          <a:xfrm>
            <a:off x="9135762" y="1161546"/>
            <a:ext cx="2209800" cy="1218210"/>
          </a:xfrm>
          <a:prstGeom prst="roundRect">
            <a:avLst/>
          </a:prstGeom>
          <a:solidFill>
            <a:schemeClr val="accent1">
              <a:lumMod val="20000"/>
              <a:lumOff val="80000"/>
            </a:schemeClr>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b="1" dirty="0">
                <a:solidFill>
                  <a:schemeClr val="accent1">
                    <a:lumMod val="50000"/>
                  </a:schemeClr>
                </a:solidFill>
              </a:rPr>
              <a:t>BIEN JURÍDICO TUTELADO: </a:t>
            </a:r>
            <a:r>
              <a:rPr lang="es-ES" b="1" u="sng" dirty="0">
                <a:solidFill>
                  <a:schemeClr val="accent1">
                    <a:lumMod val="50000"/>
                  </a:schemeClr>
                </a:solidFill>
              </a:rPr>
              <a:t>CERTEZA</a:t>
            </a:r>
            <a:endParaRPr lang="es-MX" b="1" u="sng" dirty="0">
              <a:solidFill>
                <a:schemeClr val="accent1">
                  <a:lumMod val="50000"/>
                </a:schemeClr>
              </a:solidFill>
            </a:endParaRPr>
          </a:p>
        </p:txBody>
      </p:sp>
    </p:spTree>
    <p:extLst>
      <p:ext uri="{BB962C8B-B14F-4D97-AF65-F5344CB8AC3E}">
        <p14:creationId xmlns:p14="http://schemas.microsoft.com/office/powerpoint/2010/main" val="13386528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00066" y="0"/>
            <a:ext cx="8466205" cy="707886"/>
          </a:xfrm>
          <a:prstGeom prst="rect">
            <a:avLst/>
          </a:prstGeom>
          <a:noFill/>
        </p:spPr>
        <p:txBody>
          <a:bodyPr wrap="square" rtlCol="0">
            <a:spAutoFit/>
          </a:bodyPr>
          <a:lstStyle/>
          <a:p>
            <a:pPr algn="just"/>
            <a:r>
              <a:rPr lang="es-MX" sz="2000" b="1" dirty="0">
                <a:solidFill>
                  <a:schemeClr val="accent1">
                    <a:lumMod val="50000"/>
                  </a:schemeClr>
                </a:solidFill>
                <a:cs typeface="Arial" panose="020B0604020202020204" pitchFamily="34" charset="0"/>
              </a:rPr>
              <a:t>Elementos para determinar la nulidad de la votación recibida en casilla por causal genérica </a:t>
            </a:r>
          </a:p>
        </p:txBody>
      </p:sp>
      <p:graphicFrame>
        <p:nvGraphicFramePr>
          <p:cNvPr id="3" name="Tabla 2"/>
          <p:cNvGraphicFramePr>
            <a:graphicFrameLocks noGrp="1"/>
          </p:cNvGraphicFramePr>
          <p:nvPr>
            <p:extLst>
              <p:ext uri="{D42A27DB-BD31-4B8C-83A1-F6EECF244321}">
                <p14:modId xmlns:p14="http://schemas.microsoft.com/office/powerpoint/2010/main" val="1333039466"/>
              </p:ext>
            </p:extLst>
          </p:nvPr>
        </p:nvGraphicFramePr>
        <p:xfrm>
          <a:off x="722951" y="707886"/>
          <a:ext cx="8820433" cy="6234579"/>
        </p:xfrm>
        <a:graphic>
          <a:graphicData uri="http://schemas.openxmlformats.org/drawingml/2006/table">
            <a:tbl>
              <a:tblPr firstRow="1" bandRow="1">
                <a:tableStyleId>{5C22544A-7EE6-4342-B048-85BDC9FD1C3A}</a:tableStyleId>
              </a:tblPr>
              <a:tblGrid>
                <a:gridCol w="3589407">
                  <a:extLst>
                    <a:ext uri="{9D8B030D-6E8A-4147-A177-3AD203B41FA5}">
                      <a16:colId xmlns:a16="http://schemas.microsoft.com/office/drawing/2014/main" val="20000"/>
                    </a:ext>
                  </a:extLst>
                </a:gridCol>
                <a:gridCol w="5231026">
                  <a:extLst>
                    <a:ext uri="{9D8B030D-6E8A-4147-A177-3AD203B41FA5}">
                      <a16:colId xmlns:a16="http://schemas.microsoft.com/office/drawing/2014/main" val="20001"/>
                    </a:ext>
                  </a:extLst>
                </a:gridCol>
              </a:tblGrid>
              <a:tr h="313955">
                <a:tc>
                  <a:txBody>
                    <a:bodyPr/>
                    <a:lstStyle/>
                    <a:p>
                      <a:pPr algn="ctr"/>
                      <a:r>
                        <a:rPr lang="es-MX" sz="1600" b="1" dirty="0">
                          <a:solidFill>
                            <a:schemeClr val="tx1"/>
                          </a:solidFill>
                          <a:latin typeface="+mn-lt"/>
                          <a:cs typeface="Arial" panose="020B0604020202020204" pitchFamily="34" charset="0"/>
                        </a:rPr>
                        <a:t>Elemento</a:t>
                      </a:r>
                    </a:p>
                  </a:txBody>
                  <a:tcPr/>
                </a:tc>
                <a:tc>
                  <a:txBody>
                    <a:bodyPr/>
                    <a:lstStyle/>
                    <a:p>
                      <a:pPr algn="ctr"/>
                      <a:r>
                        <a:rPr lang="es-MX" sz="1600" b="1" dirty="0">
                          <a:solidFill>
                            <a:schemeClr val="tx1"/>
                          </a:solidFill>
                          <a:latin typeface="+mn-lt"/>
                          <a:cs typeface="Arial" panose="020B0604020202020204" pitchFamily="34" charset="0"/>
                        </a:rPr>
                        <a:t>Explicación</a:t>
                      </a:r>
                    </a:p>
                  </a:txBody>
                  <a:tcPr/>
                </a:tc>
                <a:extLst>
                  <a:ext uri="{0D108BD9-81ED-4DB2-BD59-A6C34878D82A}">
                    <a16:rowId xmlns:a16="http://schemas.microsoft.com/office/drawing/2014/main" val="10000"/>
                  </a:ext>
                </a:extLst>
              </a:tr>
              <a:tr h="370840">
                <a:tc>
                  <a:txBody>
                    <a:bodyPr/>
                    <a:lstStyle/>
                    <a:p>
                      <a:pPr algn="just"/>
                      <a:r>
                        <a:rPr lang="es-MX" sz="1600" dirty="0">
                          <a:latin typeface="+mn-lt"/>
                          <a:cs typeface="Arial" panose="020B0604020202020204" pitchFamily="34" charset="0"/>
                        </a:rPr>
                        <a:t>Existencia de irregularidades</a:t>
                      </a:r>
                      <a:r>
                        <a:rPr lang="es-MX" sz="1600" baseline="0" dirty="0">
                          <a:latin typeface="+mn-lt"/>
                          <a:cs typeface="Arial" panose="020B0604020202020204" pitchFamily="34" charset="0"/>
                        </a:rPr>
                        <a:t> graves:</a:t>
                      </a:r>
                      <a:endParaRPr lang="es-MX" sz="1600" dirty="0">
                        <a:latin typeface="+mn-lt"/>
                        <a:cs typeface="Arial" panose="020B0604020202020204" pitchFamily="34" charset="0"/>
                      </a:endParaRPr>
                    </a:p>
                  </a:txBody>
                  <a:tcPr/>
                </a:tc>
                <a:tc>
                  <a:txBody>
                    <a:bodyPr/>
                    <a:lstStyle/>
                    <a:p>
                      <a:pPr algn="just"/>
                      <a:r>
                        <a:rPr lang="es-MX" sz="1600" b="0" i="0" u="none" strike="noStrike" kern="1200" baseline="0" dirty="0">
                          <a:solidFill>
                            <a:schemeClr val="dk1"/>
                          </a:solidFill>
                          <a:latin typeface="+mn-lt"/>
                          <a:ea typeface="+mn-ea"/>
                          <a:cs typeface="Arial" panose="020B0604020202020204" pitchFamily="34" charset="0"/>
                        </a:rPr>
                        <a:t>Ocurre cuando el ilícito o infracción vulnera principios, valores o bienes jurídicos relevantes o fundamentales previstos y protegidos por el orden normativo mexicano. </a:t>
                      </a:r>
                      <a:endParaRPr lang="es-MX" sz="1600" dirty="0">
                        <a:latin typeface="+mn-lt"/>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pPr algn="just"/>
                      <a:r>
                        <a:rPr lang="es-MX" sz="1600" dirty="0">
                          <a:latin typeface="+mn-lt"/>
                          <a:cs typeface="Arial" panose="020B0604020202020204" pitchFamily="34" charset="0"/>
                        </a:rPr>
                        <a:t>Acreditar plenamente las irregularidades graves:</a:t>
                      </a:r>
                      <a:r>
                        <a:rPr lang="es-MX" sz="1600" baseline="0" dirty="0">
                          <a:latin typeface="+mn-lt"/>
                          <a:cs typeface="Arial" panose="020B0604020202020204" pitchFamily="34" charset="0"/>
                        </a:rPr>
                        <a:t> </a:t>
                      </a:r>
                      <a:endParaRPr lang="es-MX" sz="1600" dirty="0">
                        <a:latin typeface="+mn-lt"/>
                        <a:cs typeface="Arial" panose="020B0604020202020204" pitchFamily="34" charset="0"/>
                      </a:endParaRPr>
                    </a:p>
                  </a:txBody>
                  <a:tcPr/>
                </a:tc>
                <a:tc>
                  <a:txBody>
                    <a:bodyPr/>
                    <a:lstStyle/>
                    <a:p>
                      <a:pPr algn="just"/>
                      <a:r>
                        <a:rPr lang="es-MX" sz="1600" b="0" i="0" u="none" strike="noStrike" kern="1200" baseline="0" dirty="0">
                          <a:solidFill>
                            <a:schemeClr val="dk1"/>
                          </a:solidFill>
                          <a:latin typeface="+mn-lt"/>
                          <a:ea typeface="+mn-ea"/>
                          <a:cs typeface="Arial" panose="020B0604020202020204" pitchFamily="34" charset="0"/>
                        </a:rPr>
                        <a:t>Se obtiene con la valoración conjunta de todas las pruebas del expediente, por las que la Sala competente del TEPJF llegue a la convicción de que ocurrió la irregularidad grave. 	</a:t>
                      </a:r>
                      <a:endParaRPr lang="es-MX" sz="1600" dirty="0">
                        <a:latin typeface="+mn-lt"/>
                        <a:cs typeface="Arial" panose="020B0604020202020204" pitchFamily="34" charset="0"/>
                      </a:endParaRPr>
                    </a:p>
                  </a:txBody>
                  <a:tcPr/>
                </a:tc>
                <a:extLst>
                  <a:ext uri="{0D108BD9-81ED-4DB2-BD59-A6C34878D82A}">
                    <a16:rowId xmlns:a16="http://schemas.microsoft.com/office/drawing/2014/main" val="10002"/>
                  </a:ext>
                </a:extLst>
              </a:tr>
              <a:tr h="1144419">
                <a:tc>
                  <a:txBody>
                    <a:bodyPr/>
                    <a:lstStyle/>
                    <a:p>
                      <a:r>
                        <a:rPr lang="es-MX" sz="1600" dirty="0">
                          <a:latin typeface="+mn-lt"/>
                          <a:cs typeface="Arial" panose="020B0604020202020204" pitchFamily="34" charset="0"/>
                        </a:rPr>
                        <a:t>Sea irreparable durante la jornada electoral:</a:t>
                      </a:r>
                      <a:r>
                        <a:rPr lang="es-MX" sz="1600" baseline="0" dirty="0">
                          <a:latin typeface="+mn-lt"/>
                          <a:cs typeface="Arial" panose="020B0604020202020204" pitchFamily="34" charset="0"/>
                        </a:rPr>
                        <a:t> </a:t>
                      </a:r>
                      <a:endParaRPr lang="es-MX" sz="1600" dirty="0">
                        <a:latin typeface="+mn-lt"/>
                        <a:cs typeface="Arial" panose="020B0604020202020204" pitchFamily="34" charset="0"/>
                      </a:endParaRPr>
                    </a:p>
                  </a:txBody>
                  <a:tcPr/>
                </a:tc>
                <a:tc>
                  <a:txBody>
                    <a:bodyPr/>
                    <a:lstStyle/>
                    <a:p>
                      <a:pPr algn="just"/>
                      <a:r>
                        <a:rPr lang="es-MX" sz="1600" b="0" i="0" u="none" strike="noStrike" kern="1200" baseline="0" dirty="0">
                          <a:solidFill>
                            <a:schemeClr val="dk1"/>
                          </a:solidFill>
                          <a:latin typeface="+mn-lt"/>
                          <a:ea typeface="+mn-ea"/>
                          <a:cs typeface="Arial" panose="020B0604020202020204" pitchFamily="34" charset="0"/>
                        </a:rPr>
                        <a:t>Se da cuando no hay posibilidad jurídica o material para corregir, enmendar o evitar que los efectos de esa irregularidad trasciendan o se actualicen en el momento de los comicios. 	</a:t>
                      </a:r>
                      <a:endParaRPr lang="es-MX" sz="1600" dirty="0">
                        <a:latin typeface="+mn-lt"/>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r>
                        <a:rPr lang="es-MX" sz="1600" dirty="0">
                          <a:latin typeface="+mn-lt"/>
                          <a:cs typeface="Arial" panose="020B0604020202020204" pitchFamily="34" charset="0"/>
                        </a:rPr>
                        <a:t>Evidencia</a:t>
                      </a:r>
                      <a:r>
                        <a:rPr lang="es-MX" sz="1600" baseline="0" dirty="0">
                          <a:latin typeface="+mn-lt"/>
                          <a:cs typeface="Arial" panose="020B0604020202020204" pitchFamily="34" charset="0"/>
                        </a:rPr>
                        <a:t> de que las irregularidades graves ponen en duda la certeza de la votación:</a:t>
                      </a:r>
                      <a:endParaRPr lang="es-MX" sz="1600" dirty="0">
                        <a:latin typeface="+mn-lt"/>
                        <a:cs typeface="Arial" panose="020B0604020202020204" pitchFamily="34" charset="0"/>
                      </a:endParaRPr>
                    </a:p>
                  </a:txBody>
                  <a:tcPr/>
                </a:tc>
                <a:tc>
                  <a:txBody>
                    <a:bodyPr/>
                    <a:lstStyle/>
                    <a:p>
                      <a:pPr algn="just"/>
                      <a:r>
                        <a:rPr lang="es-MX" sz="1600" b="0" i="0" u="none" strike="noStrike" kern="1200" baseline="0" dirty="0">
                          <a:solidFill>
                            <a:schemeClr val="dk1"/>
                          </a:solidFill>
                          <a:latin typeface="+mn-lt"/>
                          <a:ea typeface="+mn-ea"/>
                          <a:cs typeface="Arial" panose="020B0604020202020204" pitchFamily="34" charset="0"/>
                        </a:rPr>
                        <a:t>Debe ser de tal magnitud, características o calidad que, en forma razonable, genere duda sobre los resultados de la votación; es decir, debe afectar la certeza o certidumbre sobre la misma. </a:t>
                      </a:r>
                      <a:endParaRPr lang="es-MX" sz="1600" dirty="0">
                        <a:latin typeface="+mn-lt"/>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pPr algn="just"/>
                      <a:r>
                        <a:rPr lang="es-MX" sz="1600" dirty="0">
                          <a:latin typeface="+mn-lt"/>
                          <a:cs typeface="Arial" panose="020B0604020202020204" pitchFamily="34" charset="0"/>
                        </a:rPr>
                        <a:t>Carácter determinante</a:t>
                      </a:r>
                      <a:r>
                        <a:rPr lang="es-MX" sz="1600" baseline="0" dirty="0">
                          <a:latin typeface="+mn-lt"/>
                          <a:cs typeface="Arial" panose="020B0604020202020204" pitchFamily="34" charset="0"/>
                        </a:rPr>
                        <a:t> de las irregularidades para el resultado de la votación:</a:t>
                      </a:r>
                      <a:endParaRPr lang="es-MX" sz="1600" dirty="0">
                        <a:latin typeface="+mn-lt"/>
                        <a:cs typeface="Arial" panose="020B0604020202020204" pitchFamily="34" charset="0"/>
                      </a:endParaRPr>
                    </a:p>
                  </a:txBody>
                  <a:tcPr/>
                </a:tc>
                <a:tc>
                  <a:txBody>
                    <a:bodyPr/>
                    <a:lstStyle/>
                    <a:p>
                      <a:pPr algn="just"/>
                      <a:r>
                        <a:rPr lang="es-MX" sz="1600" b="0" i="0" u="none" strike="noStrike" kern="1200" baseline="0" dirty="0">
                          <a:solidFill>
                            <a:schemeClr val="dk1"/>
                          </a:solidFill>
                          <a:latin typeface="+mn-lt"/>
                          <a:ea typeface="+mn-ea"/>
                          <a:cs typeface="Arial" panose="020B0604020202020204" pitchFamily="34" charset="0"/>
                        </a:rPr>
                        <a:t>Las irregularidades deben ser tan trascendentes, ya sea cuantitativa o cualitativamente, de modo que pueda establecerse racionalmente una relación causal con las posiciones que se registren en la votación recibida en la casilla, entre las distintas fuerzas políticas. 	</a:t>
                      </a:r>
                      <a:endParaRPr lang="es-MX" sz="1600" dirty="0">
                        <a:latin typeface="+mn-lt"/>
                        <a:cs typeface="Arial" panose="020B0604020202020204" pitchFamily="34" charset="0"/>
                      </a:endParaRPr>
                    </a:p>
                  </a:txBody>
                  <a:tcPr/>
                </a:tc>
                <a:extLst>
                  <a:ext uri="{0D108BD9-81ED-4DB2-BD59-A6C34878D82A}">
                    <a16:rowId xmlns:a16="http://schemas.microsoft.com/office/drawing/2014/main" val="10005"/>
                  </a:ext>
                </a:extLst>
              </a:tr>
            </a:tbl>
          </a:graphicData>
        </a:graphic>
      </p:graphicFrame>
      <p:sp>
        <p:nvSpPr>
          <p:cNvPr id="5" name="CuadroTexto 4"/>
          <p:cNvSpPr txBox="1"/>
          <p:nvPr/>
        </p:nvSpPr>
        <p:spPr>
          <a:xfrm>
            <a:off x="9835901" y="6273225"/>
            <a:ext cx="2448378" cy="584775"/>
          </a:xfrm>
          <a:prstGeom prst="rect">
            <a:avLst/>
          </a:prstGeom>
          <a:noFill/>
        </p:spPr>
        <p:txBody>
          <a:bodyPr wrap="square" rtlCol="0">
            <a:spAutoFit/>
          </a:bodyPr>
          <a:lstStyle/>
          <a:p>
            <a:endParaRPr lang="es-MX" dirty="0"/>
          </a:p>
          <a:p>
            <a:r>
              <a:rPr lang="es-MX" sz="1400" b="1" i="1" dirty="0">
                <a:cs typeface="Arial" panose="020B0604020202020204" pitchFamily="34" charset="0"/>
              </a:rPr>
              <a:t>Tesis XXXII/2004 TEPJF </a:t>
            </a:r>
            <a:endParaRPr lang="es-MX" sz="1400" b="1" dirty="0">
              <a:cs typeface="Arial" panose="020B0604020202020204" pitchFamily="34" charset="0"/>
            </a:endParaRPr>
          </a:p>
        </p:txBody>
      </p:sp>
    </p:spTree>
    <p:extLst>
      <p:ext uri="{BB962C8B-B14F-4D97-AF65-F5344CB8AC3E}">
        <p14:creationId xmlns:p14="http://schemas.microsoft.com/office/powerpoint/2010/main" val="27543857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800313" y="145883"/>
            <a:ext cx="8557871"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Diferencia entre las causales de nulidad específicas y la genérica </a:t>
            </a:r>
          </a:p>
        </p:txBody>
      </p:sp>
      <p:graphicFrame>
        <p:nvGraphicFramePr>
          <p:cNvPr id="5" name="Diagrama 4"/>
          <p:cNvGraphicFramePr/>
          <p:nvPr>
            <p:extLst>
              <p:ext uri="{D42A27DB-BD31-4B8C-83A1-F6EECF244321}">
                <p14:modId xmlns:p14="http://schemas.microsoft.com/office/powerpoint/2010/main" val="3698221276"/>
              </p:ext>
            </p:extLst>
          </p:nvPr>
        </p:nvGraphicFramePr>
        <p:xfrm>
          <a:off x="-332260" y="996778"/>
          <a:ext cx="5810422" cy="42930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a 5"/>
          <p:cNvGraphicFramePr/>
          <p:nvPr>
            <p:extLst>
              <p:ext uri="{D42A27DB-BD31-4B8C-83A1-F6EECF244321}">
                <p14:modId xmlns:p14="http://schemas.microsoft.com/office/powerpoint/2010/main" val="840717919"/>
              </p:ext>
            </p:extLst>
          </p:nvPr>
        </p:nvGraphicFramePr>
        <p:xfrm>
          <a:off x="3796521" y="1006565"/>
          <a:ext cx="5810422" cy="429305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7" name="Rectángulo redondeado 6"/>
          <p:cNvSpPr/>
          <p:nvPr/>
        </p:nvSpPr>
        <p:spPr>
          <a:xfrm>
            <a:off x="728773" y="5461690"/>
            <a:ext cx="7847215" cy="931026"/>
          </a:xfrm>
          <a:prstGeom prst="round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En ambos casos, las causales deben ser determinantes. Si se declara que lo son, se considerarán como motivos graves que afectan el resultado final de la casilla. </a:t>
            </a:r>
          </a:p>
        </p:txBody>
      </p:sp>
    </p:spTree>
    <p:extLst>
      <p:ext uri="{BB962C8B-B14F-4D97-AF65-F5344CB8AC3E}">
        <p14:creationId xmlns:p14="http://schemas.microsoft.com/office/powerpoint/2010/main" val="6462025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0A6FC276-AB62-4F0C-9401-1FF13E6F01CC}"/>
              </a:ext>
            </a:extLst>
          </p:cNvPr>
          <p:cNvSpPr txBox="1"/>
          <p:nvPr/>
        </p:nvSpPr>
        <p:spPr>
          <a:xfrm>
            <a:off x="1474281" y="2497036"/>
            <a:ext cx="7393021" cy="1446550"/>
          </a:xfrm>
          <a:prstGeom prst="rect">
            <a:avLst/>
          </a:prstGeom>
          <a:noFill/>
        </p:spPr>
        <p:txBody>
          <a:bodyPr wrap="square" rtlCol="0">
            <a:spAutoFit/>
          </a:bodyPr>
          <a:lstStyle/>
          <a:p>
            <a:pPr algn="ctr"/>
            <a:r>
              <a:rPr lang="es-MX" sz="4400" b="1" dirty="0">
                <a:solidFill>
                  <a:schemeClr val="accent1">
                    <a:lumMod val="50000"/>
                  </a:schemeClr>
                </a:solidFill>
                <a:effectLst>
                  <a:outerShdw blurRad="38100" dist="38100" dir="2700000" algn="tl">
                    <a:srgbClr val="000000">
                      <a:alpha val="43137"/>
                    </a:srgbClr>
                  </a:outerShdw>
                </a:effectLst>
                <a:latin typeface="+mj-lt"/>
                <a:ea typeface="+mj-ea"/>
                <a:cs typeface="+mj-cs"/>
              </a:rPr>
              <a:t>CAUSALES</a:t>
            </a:r>
            <a:r>
              <a:rPr lang="es-MX" sz="4400" b="1" dirty="0">
                <a:effectLst>
                  <a:outerShdw blurRad="38100" dist="38100" dir="2700000" algn="tl">
                    <a:srgbClr val="000000">
                      <a:alpha val="43137"/>
                    </a:srgbClr>
                  </a:outerShdw>
                </a:effectLst>
              </a:rPr>
              <a:t> </a:t>
            </a:r>
            <a:r>
              <a:rPr lang="es-MX" sz="4400" b="1" dirty="0">
                <a:solidFill>
                  <a:schemeClr val="accent1">
                    <a:lumMod val="50000"/>
                  </a:schemeClr>
                </a:solidFill>
                <a:effectLst>
                  <a:outerShdw blurRad="38100" dist="38100" dir="2700000" algn="tl">
                    <a:srgbClr val="000000">
                      <a:alpha val="43137"/>
                    </a:srgbClr>
                  </a:outerShdw>
                </a:effectLst>
                <a:latin typeface="+mj-lt"/>
                <a:ea typeface="+mj-ea"/>
                <a:cs typeface="+mj-cs"/>
              </a:rPr>
              <a:t>DE NULIDAD DE ELECCIÓN</a:t>
            </a:r>
          </a:p>
        </p:txBody>
      </p:sp>
    </p:spTree>
    <p:extLst>
      <p:ext uri="{BB962C8B-B14F-4D97-AF65-F5344CB8AC3E}">
        <p14:creationId xmlns:p14="http://schemas.microsoft.com/office/powerpoint/2010/main" val="356077533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65895" y="83889"/>
            <a:ext cx="8466205" cy="707886"/>
          </a:xfrm>
          <a:prstGeom prst="rect">
            <a:avLst/>
          </a:prstGeom>
          <a:noFill/>
        </p:spPr>
        <p:txBody>
          <a:bodyPr wrap="square" rtlCol="0">
            <a:spAutoFit/>
          </a:bodyPr>
          <a:lstStyle/>
          <a:p>
            <a:pPr algn="just"/>
            <a:r>
              <a:rPr lang="es-MX" sz="2000" b="1" dirty="0">
                <a:solidFill>
                  <a:schemeClr val="accent1">
                    <a:lumMod val="50000"/>
                  </a:schemeClr>
                </a:solidFill>
                <a:cs typeface="Arial" panose="020B0604020202020204" pitchFamily="34" charset="0"/>
              </a:rPr>
              <a:t>Causales específicas de nulidad de la elección de Diputados, Senadores y Presidente de los Estados Unidos Mexicanos</a:t>
            </a:r>
          </a:p>
        </p:txBody>
      </p:sp>
      <p:sp>
        <p:nvSpPr>
          <p:cNvPr id="3" name="Rectángulo redondeado 2"/>
          <p:cNvSpPr/>
          <p:nvPr/>
        </p:nvSpPr>
        <p:spPr>
          <a:xfrm>
            <a:off x="893806" y="2958256"/>
            <a:ext cx="1845276" cy="337751"/>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cs typeface="Arial" panose="020B0604020202020204" pitchFamily="34" charset="0"/>
              </a:rPr>
              <a:t>Diputados</a:t>
            </a:r>
          </a:p>
        </p:txBody>
      </p:sp>
      <p:sp>
        <p:nvSpPr>
          <p:cNvPr id="4" name="Rectángulo redondeado 3"/>
          <p:cNvSpPr/>
          <p:nvPr/>
        </p:nvSpPr>
        <p:spPr>
          <a:xfrm>
            <a:off x="861153" y="1322242"/>
            <a:ext cx="1845276" cy="337751"/>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latin typeface="+mj-lt"/>
                <a:cs typeface="Arial" panose="020B0604020202020204" pitchFamily="34" charset="0"/>
              </a:rPr>
              <a:t>Presidente </a:t>
            </a:r>
          </a:p>
        </p:txBody>
      </p:sp>
      <p:sp>
        <p:nvSpPr>
          <p:cNvPr id="5" name="Rectángulo redondeado 4"/>
          <p:cNvSpPr/>
          <p:nvPr/>
        </p:nvSpPr>
        <p:spPr>
          <a:xfrm>
            <a:off x="893806" y="5370194"/>
            <a:ext cx="1845276" cy="337751"/>
          </a:xfrm>
          <a:prstGeom prst="roundRect">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solidFill>
                <a:cs typeface="Arial" panose="020B0604020202020204" pitchFamily="34" charset="0"/>
              </a:rPr>
              <a:t>Senadores </a:t>
            </a:r>
          </a:p>
        </p:txBody>
      </p:sp>
      <p:sp>
        <p:nvSpPr>
          <p:cNvPr id="6" name="Rectángulo redondeado 5"/>
          <p:cNvSpPr/>
          <p:nvPr/>
        </p:nvSpPr>
        <p:spPr>
          <a:xfrm>
            <a:off x="3443416" y="1264508"/>
            <a:ext cx="2075936" cy="4444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Cómputos distritales </a:t>
            </a:r>
          </a:p>
        </p:txBody>
      </p:sp>
      <p:sp>
        <p:nvSpPr>
          <p:cNvPr id="7" name="Rectángulo redondeado 6"/>
          <p:cNvSpPr/>
          <p:nvPr/>
        </p:nvSpPr>
        <p:spPr>
          <a:xfrm>
            <a:off x="3433831" y="2284980"/>
            <a:ext cx="2520778" cy="10297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solidFill>
                  <a:schemeClr val="tx1"/>
                </a:solidFill>
                <a:cs typeface="Arial" panose="020B0604020202020204" pitchFamily="34" charset="0"/>
              </a:rPr>
              <a:t>* Cómputos distritales;</a:t>
            </a:r>
          </a:p>
          <a:p>
            <a:pPr algn="just"/>
            <a:r>
              <a:rPr lang="es-MX" sz="1400" dirty="0">
                <a:solidFill>
                  <a:schemeClr val="tx1"/>
                </a:solidFill>
                <a:cs typeface="Arial" panose="020B0604020202020204" pitchFamily="34" charset="0"/>
              </a:rPr>
              <a:t>* Declaración de validez;</a:t>
            </a:r>
          </a:p>
          <a:p>
            <a:r>
              <a:rPr lang="es-MX" sz="1400" dirty="0">
                <a:solidFill>
                  <a:schemeClr val="tx1"/>
                </a:solidFill>
                <a:cs typeface="Arial" panose="020B0604020202020204" pitchFamily="34" charset="0"/>
              </a:rPr>
              <a:t>* Constancias de mayoría y validez.</a:t>
            </a:r>
          </a:p>
        </p:txBody>
      </p:sp>
      <p:sp>
        <p:nvSpPr>
          <p:cNvPr id="8" name="Rectángulo redondeado 7"/>
          <p:cNvSpPr/>
          <p:nvPr/>
        </p:nvSpPr>
        <p:spPr>
          <a:xfrm>
            <a:off x="3555676" y="3673783"/>
            <a:ext cx="2100648" cy="3377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Cómputos distritales </a:t>
            </a:r>
          </a:p>
        </p:txBody>
      </p:sp>
      <p:sp>
        <p:nvSpPr>
          <p:cNvPr id="11" name="Rectángulo redondeado 10"/>
          <p:cNvSpPr/>
          <p:nvPr/>
        </p:nvSpPr>
        <p:spPr>
          <a:xfrm>
            <a:off x="3542269" y="6149180"/>
            <a:ext cx="3253945" cy="33775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dirty="0">
                <a:solidFill>
                  <a:schemeClr val="tx1"/>
                </a:solidFill>
                <a:cs typeface="Arial" panose="020B0604020202020204" pitchFamily="34" charset="0"/>
              </a:rPr>
              <a:t>Cómputos de entidad federativa </a:t>
            </a:r>
          </a:p>
        </p:txBody>
      </p:sp>
      <p:sp>
        <p:nvSpPr>
          <p:cNvPr id="12" name="Rectángulo redondeado 11"/>
          <p:cNvSpPr/>
          <p:nvPr/>
        </p:nvSpPr>
        <p:spPr>
          <a:xfrm>
            <a:off x="3517557" y="4799135"/>
            <a:ext cx="3162882" cy="1182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solidFill>
                  <a:schemeClr val="tx1"/>
                </a:solidFill>
                <a:cs typeface="Arial" panose="020B0604020202020204" pitchFamily="34" charset="0"/>
              </a:rPr>
              <a:t>*Cómputos entidad federativa;</a:t>
            </a:r>
          </a:p>
          <a:p>
            <a:pPr algn="just"/>
            <a:r>
              <a:rPr lang="es-MX" sz="1400" dirty="0">
                <a:solidFill>
                  <a:schemeClr val="tx1"/>
                </a:solidFill>
                <a:cs typeface="Arial" panose="020B0604020202020204" pitchFamily="34" charset="0"/>
              </a:rPr>
              <a:t>*Declaración de validez; </a:t>
            </a:r>
          </a:p>
          <a:p>
            <a:pPr algn="just"/>
            <a:r>
              <a:rPr lang="es-MX" sz="1400" dirty="0">
                <a:solidFill>
                  <a:schemeClr val="tx1"/>
                </a:solidFill>
                <a:cs typeface="Arial" panose="020B0604020202020204" pitchFamily="34" charset="0"/>
              </a:rPr>
              <a:t>*Constancia de mayoría y validez;</a:t>
            </a:r>
          </a:p>
          <a:p>
            <a:pPr algn="just"/>
            <a:r>
              <a:rPr lang="es-MX" sz="1400" dirty="0">
                <a:solidFill>
                  <a:schemeClr val="tx1"/>
                </a:solidFill>
                <a:cs typeface="Arial" panose="020B0604020202020204" pitchFamily="34" charset="0"/>
              </a:rPr>
              <a:t>*Constancias de asignación 1era minoría. </a:t>
            </a:r>
          </a:p>
        </p:txBody>
      </p:sp>
      <p:sp>
        <p:nvSpPr>
          <p:cNvPr id="13" name="CuadroTexto 12"/>
          <p:cNvSpPr txBox="1"/>
          <p:nvPr/>
        </p:nvSpPr>
        <p:spPr>
          <a:xfrm>
            <a:off x="4127157" y="1970127"/>
            <a:ext cx="708454" cy="338554"/>
          </a:xfrm>
          <a:prstGeom prst="rect">
            <a:avLst/>
          </a:prstGeom>
          <a:noFill/>
        </p:spPr>
        <p:txBody>
          <a:bodyPr wrap="square" rtlCol="0">
            <a:spAutoFit/>
          </a:bodyPr>
          <a:lstStyle/>
          <a:p>
            <a:pPr algn="ctr"/>
            <a:r>
              <a:rPr lang="es-MX" sz="1600" b="1" dirty="0">
                <a:cs typeface="Arial" panose="020B0604020202020204" pitchFamily="34" charset="0"/>
              </a:rPr>
              <a:t>MR</a:t>
            </a:r>
          </a:p>
        </p:txBody>
      </p:sp>
      <p:sp>
        <p:nvSpPr>
          <p:cNvPr id="14" name="CuadroTexto 13"/>
          <p:cNvSpPr txBox="1"/>
          <p:nvPr/>
        </p:nvSpPr>
        <p:spPr>
          <a:xfrm>
            <a:off x="4127157" y="3303890"/>
            <a:ext cx="708454" cy="338554"/>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RP</a:t>
            </a:r>
          </a:p>
        </p:txBody>
      </p:sp>
      <p:cxnSp>
        <p:nvCxnSpPr>
          <p:cNvPr id="16" name="Conector recto de flecha 15"/>
          <p:cNvCxnSpPr/>
          <p:nvPr/>
        </p:nvCxnSpPr>
        <p:spPr>
          <a:xfrm flipV="1">
            <a:off x="2706429" y="1433383"/>
            <a:ext cx="704334" cy="4118"/>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8" name="Conector recto de flecha 17"/>
          <p:cNvCxnSpPr/>
          <p:nvPr/>
        </p:nvCxnSpPr>
        <p:spPr>
          <a:xfrm>
            <a:off x="5545114" y="1422973"/>
            <a:ext cx="818991" cy="0"/>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9" name="Rectángulo redondeado 18"/>
          <p:cNvSpPr/>
          <p:nvPr/>
        </p:nvSpPr>
        <p:spPr>
          <a:xfrm>
            <a:off x="6389867" y="1017955"/>
            <a:ext cx="2943153" cy="830856"/>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solidFill>
                  <a:schemeClr val="tx1"/>
                </a:solidFill>
                <a:cs typeface="Arial" panose="020B0604020202020204" pitchFamily="34" charset="0"/>
              </a:rPr>
              <a:t>*Nulidad de la votación en casilla; </a:t>
            </a:r>
          </a:p>
          <a:p>
            <a:pPr algn="just"/>
            <a:r>
              <a:rPr lang="es-MX" sz="1400" dirty="0">
                <a:solidFill>
                  <a:schemeClr val="tx1"/>
                </a:solidFill>
                <a:cs typeface="Arial" panose="020B0604020202020204" pitchFamily="34" charset="0"/>
              </a:rPr>
              <a:t>*Error aritmético; </a:t>
            </a:r>
          </a:p>
          <a:p>
            <a:pPr algn="just"/>
            <a:r>
              <a:rPr lang="es-MX" sz="1400" dirty="0">
                <a:solidFill>
                  <a:schemeClr val="tx1"/>
                </a:solidFill>
                <a:cs typeface="Arial" panose="020B0604020202020204" pitchFamily="34" charset="0"/>
              </a:rPr>
              <a:t>*Nulidad de elección.</a:t>
            </a:r>
          </a:p>
        </p:txBody>
      </p:sp>
      <p:sp>
        <p:nvSpPr>
          <p:cNvPr id="20" name="Rectángulo redondeado 19"/>
          <p:cNvSpPr/>
          <p:nvPr/>
        </p:nvSpPr>
        <p:spPr>
          <a:xfrm>
            <a:off x="6443336" y="2314381"/>
            <a:ext cx="2943153" cy="830856"/>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solidFill>
                  <a:schemeClr val="tx1"/>
                </a:solidFill>
                <a:cs typeface="Arial" panose="020B0604020202020204" pitchFamily="34" charset="0"/>
              </a:rPr>
              <a:t>*Nulidad de la votación en casilla; </a:t>
            </a:r>
          </a:p>
          <a:p>
            <a:pPr algn="just"/>
            <a:r>
              <a:rPr lang="es-MX" sz="1400" dirty="0">
                <a:solidFill>
                  <a:schemeClr val="tx1"/>
                </a:solidFill>
                <a:cs typeface="Arial" panose="020B0604020202020204" pitchFamily="34" charset="0"/>
              </a:rPr>
              <a:t>*Error aritmético; </a:t>
            </a:r>
          </a:p>
          <a:p>
            <a:pPr algn="just"/>
            <a:r>
              <a:rPr lang="es-MX" sz="1400" dirty="0">
                <a:solidFill>
                  <a:schemeClr val="tx1"/>
                </a:solidFill>
                <a:cs typeface="Arial" panose="020B0604020202020204" pitchFamily="34" charset="0"/>
              </a:rPr>
              <a:t>*Nulidad de elección.</a:t>
            </a:r>
          </a:p>
        </p:txBody>
      </p:sp>
      <p:cxnSp>
        <p:nvCxnSpPr>
          <p:cNvPr id="21" name="Conector recto de flecha 20"/>
          <p:cNvCxnSpPr/>
          <p:nvPr/>
        </p:nvCxnSpPr>
        <p:spPr>
          <a:xfrm>
            <a:off x="5964194" y="2806488"/>
            <a:ext cx="469557" cy="1"/>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5" name="CuadroTexto 24"/>
          <p:cNvSpPr txBox="1"/>
          <p:nvPr/>
        </p:nvSpPr>
        <p:spPr>
          <a:xfrm>
            <a:off x="3542269" y="4462343"/>
            <a:ext cx="2421925" cy="338554"/>
          </a:xfrm>
          <a:prstGeom prst="rect">
            <a:avLst/>
          </a:prstGeom>
          <a:noFill/>
        </p:spPr>
        <p:txBody>
          <a:bodyPr wrap="square" rtlCol="0">
            <a:spAutoFit/>
          </a:bodyPr>
          <a:lstStyle/>
          <a:p>
            <a:pPr algn="ctr"/>
            <a:r>
              <a:rPr lang="es-MX" sz="1600" b="1" dirty="0">
                <a:latin typeface="Arial" panose="020B0604020202020204" pitchFamily="34" charset="0"/>
                <a:cs typeface="Arial" panose="020B0604020202020204" pitchFamily="34" charset="0"/>
              </a:rPr>
              <a:t>MR y 1era </a:t>
            </a:r>
            <a:r>
              <a:rPr lang="es-MX" sz="1600" b="1" dirty="0">
                <a:cs typeface="Arial" panose="020B0604020202020204" pitchFamily="34" charset="0"/>
              </a:rPr>
              <a:t>Minoría</a:t>
            </a:r>
          </a:p>
        </p:txBody>
      </p:sp>
      <p:sp>
        <p:nvSpPr>
          <p:cNvPr id="29" name="Rectángulo redondeado 28"/>
          <p:cNvSpPr/>
          <p:nvPr/>
        </p:nvSpPr>
        <p:spPr>
          <a:xfrm>
            <a:off x="7533278" y="5742726"/>
            <a:ext cx="2782965" cy="830856"/>
          </a:xfrm>
          <a:prstGeom prst="roundRect">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400" dirty="0">
                <a:solidFill>
                  <a:schemeClr val="tx1"/>
                </a:solidFill>
                <a:cs typeface="Arial" panose="020B0604020202020204" pitchFamily="34" charset="0"/>
              </a:rPr>
              <a:t>*Nulidad de votación en casilla;</a:t>
            </a:r>
          </a:p>
          <a:p>
            <a:pPr algn="just"/>
            <a:r>
              <a:rPr lang="es-MX" sz="1400" dirty="0">
                <a:solidFill>
                  <a:schemeClr val="tx1"/>
                </a:solidFill>
                <a:cs typeface="Arial" panose="020B0604020202020204" pitchFamily="34" charset="0"/>
              </a:rPr>
              <a:t>*Error aritmético.</a:t>
            </a:r>
          </a:p>
        </p:txBody>
      </p:sp>
      <p:cxnSp>
        <p:nvCxnSpPr>
          <p:cNvPr id="54" name="Conector recto 53"/>
          <p:cNvCxnSpPr>
            <a:stCxn id="8" idx="3"/>
          </p:cNvCxnSpPr>
          <p:nvPr/>
        </p:nvCxnSpPr>
        <p:spPr>
          <a:xfrm flipV="1">
            <a:off x="5656324" y="3842658"/>
            <a:ext cx="2869838" cy="1"/>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57" name="Conector recto de flecha 56"/>
          <p:cNvCxnSpPr/>
          <p:nvPr/>
        </p:nvCxnSpPr>
        <p:spPr>
          <a:xfrm>
            <a:off x="8526162" y="3842658"/>
            <a:ext cx="0" cy="1865287"/>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9" name="Conector recto 58"/>
          <p:cNvCxnSpPr/>
          <p:nvPr/>
        </p:nvCxnSpPr>
        <p:spPr>
          <a:xfrm>
            <a:off x="6680439" y="5367116"/>
            <a:ext cx="2512988" cy="0"/>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Conector recto de flecha 63"/>
          <p:cNvCxnSpPr/>
          <p:nvPr/>
        </p:nvCxnSpPr>
        <p:spPr>
          <a:xfrm flipH="1" flipV="1">
            <a:off x="9193427" y="3212398"/>
            <a:ext cx="1" cy="2133413"/>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70" name="Conector recto de flecha 69"/>
          <p:cNvCxnSpPr>
            <a:stCxn id="11" idx="3"/>
          </p:cNvCxnSpPr>
          <p:nvPr/>
        </p:nvCxnSpPr>
        <p:spPr>
          <a:xfrm>
            <a:off x="6796214" y="6318056"/>
            <a:ext cx="737064" cy="0"/>
          </a:xfrm>
          <a:prstGeom prst="straightConnector1">
            <a:avLst/>
          </a:prstGeom>
          <a:ln w="19050">
            <a:solidFill>
              <a:schemeClr val="accent1">
                <a:lumMod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71" name="Abrir llave 70"/>
          <p:cNvSpPr/>
          <p:nvPr/>
        </p:nvSpPr>
        <p:spPr>
          <a:xfrm>
            <a:off x="3012503" y="2019179"/>
            <a:ext cx="529766" cy="2181957"/>
          </a:xfrm>
          <a:prstGeom prst="leftBrace">
            <a:avLst>
              <a:gd name="adj1" fmla="val 8333"/>
              <a:gd name="adj2" fmla="val 47448"/>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72" name="Abrir llave 71"/>
          <p:cNvSpPr/>
          <p:nvPr/>
        </p:nvSpPr>
        <p:spPr>
          <a:xfrm>
            <a:off x="3023904" y="4580238"/>
            <a:ext cx="374206" cy="1958563"/>
          </a:xfrm>
          <a:prstGeom prst="leftBrac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s-MX"/>
          </a:p>
        </p:txBody>
      </p:sp>
      <p:sp>
        <p:nvSpPr>
          <p:cNvPr id="75" name="CuadroTexto 74"/>
          <p:cNvSpPr txBox="1"/>
          <p:nvPr/>
        </p:nvSpPr>
        <p:spPr>
          <a:xfrm>
            <a:off x="9606441" y="6279381"/>
            <a:ext cx="3789405" cy="584775"/>
          </a:xfrm>
          <a:prstGeom prst="rect">
            <a:avLst/>
          </a:prstGeom>
          <a:noFill/>
        </p:spPr>
        <p:txBody>
          <a:bodyPr wrap="square" rtlCol="0">
            <a:spAutoFit/>
          </a:bodyPr>
          <a:lstStyle/>
          <a:p>
            <a:endParaRPr lang="es-MX" dirty="0"/>
          </a:p>
          <a:p>
            <a:r>
              <a:rPr lang="es-MX" sz="1400" b="1" i="1" dirty="0">
                <a:cs typeface="Arial" panose="020B0604020202020204" pitchFamily="34" charset="0"/>
              </a:rPr>
              <a:t>Artículos 49 y 50 LGSMIME </a:t>
            </a:r>
            <a:endParaRPr lang="es-MX" sz="1400" b="1" dirty="0">
              <a:cs typeface="Arial" panose="020B0604020202020204" pitchFamily="34" charset="0"/>
            </a:endParaRPr>
          </a:p>
        </p:txBody>
      </p:sp>
      <p:sp>
        <p:nvSpPr>
          <p:cNvPr id="9" name="Llamada ovalada 8"/>
          <p:cNvSpPr/>
          <p:nvPr/>
        </p:nvSpPr>
        <p:spPr>
          <a:xfrm>
            <a:off x="9606441" y="167967"/>
            <a:ext cx="2496065" cy="2067698"/>
          </a:xfrm>
          <a:prstGeom prst="wedgeEllipseCallou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MX" sz="1000" dirty="0">
              <a:solidFill>
                <a:schemeClr val="tx1"/>
              </a:solidFill>
              <a:latin typeface="Arial" panose="020B0604020202020204" pitchFamily="34" charset="0"/>
              <a:cs typeface="Arial" panose="020B0604020202020204" pitchFamily="34" charset="0"/>
            </a:endParaRPr>
          </a:p>
          <a:p>
            <a:pPr algn="just"/>
            <a:r>
              <a:rPr lang="es-MX" sz="1000" dirty="0">
                <a:solidFill>
                  <a:schemeClr val="tx1"/>
                </a:solidFill>
                <a:cs typeface="Arial" panose="020B0604020202020204" pitchFamily="34" charset="0"/>
              </a:rPr>
              <a:t>Las asignaciones por el principio de </a:t>
            </a:r>
            <a:r>
              <a:rPr lang="es-MX" sz="1000" b="1" dirty="0">
                <a:solidFill>
                  <a:schemeClr val="tx1"/>
                </a:solidFill>
                <a:cs typeface="Arial" panose="020B0604020202020204" pitchFamily="34" charset="0"/>
              </a:rPr>
              <a:t>RP </a:t>
            </a:r>
            <a:r>
              <a:rPr lang="es-MX" sz="1000" dirty="0">
                <a:solidFill>
                  <a:schemeClr val="tx1"/>
                </a:solidFill>
                <a:cs typeface="Arial" panose="020B0604020202020204" pitchFamily="34" charset="0"/>
              </a:rPr>
              <a:t>que realice el CG del INE, se impugnarán a través del </a:t>
            </a:r>
            <a:r>
              <a:rPr lang="es-MX" sz="1000" b="1" dirty="0">
                <a:solidFill>
                  <a:schemeClr val="tx1"/>
                </a:solidFill>
                <a:cs typeface="Arial" panose="020B0604020202020204" pitchFamily="34" charset="0"/>
              </a:rPr>
              <a:t>recurso de reconsideración</a:t>
            </a:r>
            <a:r>
              <a:rPr lang="es-MX" sz="1000" dirty="0">
                <a:solidFill>
                  <a:schemeClr val="tx1"/>
                </a:solidFill>
                <a:cs typeface="Arial" panose="020B0604020202020204" pitchFamily="34" charset="0"/>
              </a:rPr>
              <a:t>. </a:t>
            </a:r>
            <a:r>
              <a:rPr lang="es-MX" sz="1000" i="1" dirty="0">
                <a:solidFill>
                  <a:schemeClr val="tx1"/>
                </a:solidFill>
                <a:cs typeface="Arial" panose="020B0604020202020204" pitchFamily="34" charset="0"/>
              </a:rPr>
              <a:t>Artículo 61.1, inciso a. LGSMIME </a:t>
            </a:r>
            <a:endParaRPr lang="es-MX" sz="1000" dirty="0">
              <a:solidFill>
                <a:schemeClr val="tx1"/>
              </a:solidFill>
              <a:cs typeface="Arial" panose="020B0604020202020204" pitchFamily="34" charset="0"/>
            </a:endParaRPr>
          </a:p>
        </p:txBody>
      </p:sp>
    </p:spTree>
    <p:extLst>
      <p:ext uri="{BB962C8B-B14F-4D97-AF65-F5344CB8AC3E}">
        <p14:creationId xmlns:p14="http://schemas.microsoft.com/office/powerpoint/2010/main" val="5547615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298606" y="437983"/>
            <a:ext cx="7502378"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Nulidad de la elección de diputados de MR</a:t>
            </a:r>
          </a:p>
        </p:txBody>
      </p:sp>
      <p:graphicFrame>
        <p:nvGraphicFramePr>
          <p:cNvPr id="3" name="Diagrama 2"/>
          <p:cNvGraphicFramePr/>
          <p:nvPr>
            <p:extLst>
              <p:ext uri="{D42A27DB-BD31-4B8C-83A1-F6EECF244321}">
                <p14:modId xmlns:p14="http://schemas.microsoft.com/office/powerpoint/2010/main" val="3716104032"/>
              </p:ext>
            </p:extLst>
          </p:nvPr>
        </p:nvGraphicFramePr>
        <p:xfrm>
          <a:off x="985795" y="997542"/>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p:cNvSpPr txBox="1"/>
          <p:nvPr/>
        </p:nvSpPr>
        <p:spPr>
          <a:xfrm>
            <a:off x="9687469" y="6173816"/>
            <a:ext cx="2402931" cy="523220"/>
          </a:xfrm>
          <a:prstGeom prst="rect">
            <a:avLst/>
          </a:prstGeom>
          <a:noFill/>
        </p:spPr>
        <p:txBody>
          <a:bodyPr wrap="square" rtlCol="0">
            <a:spAutoFit/>
          </a:bodyPr>
          <a:lstStyle/>
          <a:p>
            <a:r>
              <a:rPr lang="es-MX" sz="1400" b="1" dirty="0">
                <a:cs typeface="Arial" panose="020B0604020202020204" pitchFamily="34" charset="0"/>
              </a:rPr>
              <a:t>Artículo 76 LGSMIME </a:t>
            </a:r>
          </a:p>
          <a:p>
            <a:r>
              <a:rPr lang="es-MX" sz="1400" b="1" dirty="0">
                <a:cs typeface="Arial" panose="020B0604020202020204" pitchFamily="34" charset="0"/>
              </a:rPr>
              <a:t>Tesis LXXIII/98 del TEPJF</a:t>
            </a:r>
            <a:r>
              <a:rPr lang="es-MX" sz="1400" b="1" i="1" dirty="0">
                <a:cs typeface="Arial" panose="020B0604020202020204" pitchFamily="34" charset="0"/>
              </a:rPr>
              <a:t> </a:t>
            </a:r>
            <a:endParaRPr lang="es-MX" sz="1400" b="1" dirty="0">
              <a:cs typeface="Arial" panose="020B0604020202020204" pitchFamily="34" charset="0"/>
            </a:endParaRPr>
          </a:p>
        </p:txBody>
      </p:sp>
    </p:spTree>
    <p:extLst>
      <p:ext uri="{BB962C8B-B14F-4D97-AF65-F5344CB8AC3E}">
        <p14:creationId xmlns:p14="http://schemas.microsoft.com/office/powerpoint/2010/main" val="4820039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259591" y="278368"/>
            <a:ext cx="7782465" cy="400110"/>
          </a:xfrm>
          <a:prstGeom prst="rect">
            <a:avLst/>
          </a:prstGeom>
          <a:noFill/>
        </p:spPr>
        <p:txBody>
          <a:bodyPr wrap="square" rtlCol="0">
            <a:spAutoFit/>
          </a:bodyPr>
          <a:lstStyle/>
          <a:p>
            <a:pPr algn="just"/>
            <a:r>
              <a:rPr lang="es-MX" sz="2000" b="1" dirty="0">
                <a:solidFill>
                  <a:schemeClr val="accent1">
                    <a:lumMod val="50000"/>
                  </a:schemeClr>
                </a:solidFill>
                <a:cs typeface="Arial" panose="020B0604020202020204" pitchFamily="34" charset="0"/>
              </a:rPr>
              <a:t>Nulidad de la elección de senadores de MR y Primera Minoría</a:t>
            </a:r>
          </a:p>
        </p:txBody>
      </p:sp>
      <p:graphicFrame>
        <p:nvGraphicFramePr>
          <p:cNvPr id="3" name="Diagrama 2"/>
          <p:cNvGraphicFramePr/>
          <p:nvPr>
            <p:extLst>
              <p:ext uri="{D42A27DB-BD31-4B8C-83A1-F6EECF244321}">
                <p14:modId xmlns:p14="http://schemas.microsoft.com/office/powerpoint/2010/main" val="818855104"/>
              </p:ext>
            </p:extLst>
          </p:nvPr>
        </p:nvGraphicFramePr>
        <p:xfrm>
          <a:off x="604007" y="678478"/>
          <a:ext cx="9949343" cy="53615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9572305" y="6286295"/>
            <a:ext cx="2479995" cy="307777"/>
          </a:xfrm>
          <a:prstGeom prst="rect">
            <a:avLst/>
          </a:prstGeom>
          <a:noFill/>
        </p:spPr>
        <p:txBody>
          <a:bodyPr wrap="square" rtlCol="0">
            <a:spAutoFit/>
          </a:bodyPr>
          <a:lstStyle/>
          <a:p>
            <a:r>
              <a:rPr lang="es-MX" sz="1400" b="1" dirty="0">
                <a:cs typeface="Arial" panose="020B0604020202020204" pitchFamily="34" charset="0"/>
              </a:rPr>
              <a:t>Artículo 77 de la LGSMIME </a:t>
            </a:r>
          </a:p>
        </p:txBody>
      </p:sp>
    </p:spTree>
    <p:extLst>
      <p:ext uri="{BB962C8B-B14F-4D97-AF65-F5344CB8AC3E}">
        <p14:creationId xmlns:p14="http://schemas.microsoft.com/office/powerpoint/2010/main" val="40567698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236297" y="50387"/>
            <a:ext cx="7158403"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Requisitos de elegibilidad de diputados y senadores</a:t>
            </a:r>
          </a:p>
        </p:txBody>
      </p:sp>
      <p:sp>
        <p:nvSpPr>
          <p:cNvPr id="5" name="CuadroTexto 4"/>
          <p:cNvSpPr txBox="1"/>
          <p:nvPr/>
        </p:nvSpPr>
        <p:spPr>
          <a:xfrm>
            <a:off x="0" y="564797"/>
            <a:ext cx="12032974" cy="6186309"/>
          </a:xfrm>
          <a:prstGeom prst="rect">
            <a:avLst/>
          </a:prstGeom>
          <a:noFill/>
        </p:spPr>
        <p:txBody>
          <a:bodyPr wrap="square" rtlCol="0">
            <a:spAutoFit/>
          </a:bodyPr>
          <a:lstStyle/>
          <a:p>
            <a:pPr marL="285750" indent="-285750" algn="just">
              <a:buFont typeface="Arial" panose="020B0604020202020204" pitchFamily="34" charset="0"/>
              <a:buChar char="•"/>
            </a:pPr>
            <a:r>
              <a:rPr lang="es-MX" dirty="0">
                <a:cs typeface="Arial" panose="020B0604020202020204" pitchFamily="34" charset="0"/>
              </a:rPr>
              <a:t>Ser </a:t>
            </a:r>
            <a:r>
              <a:rPr lang="es-MX" b="1" dirty="0">
                <a:cs typeface="Arial" panose="020B0604020202020204" pitchFamily="34" charset="0"/>
              </a:rPr>
              <a:t>ciudadano mexicano </a:t>
            </a:r>
            <a:r>
              <a:rPr lang="es-MX" dirty="0">
                <a:cs typeface="Arial" panose="020B0604020202020204" pitchFamily="34" charset="0"/>
              </a:rPr>
              <a:t>por nacimiento, en pleno ejercicio de sus derechos.</a:t>
            </a:r>
          </a:p>
          <a:p>
            <a:pPr marL="285750" indent="-285750" algn="just">
              <a:buFont typeface="Arial" panose="020B0604020202020204" pitchFamily="34" charset="0"/>
              <a:buChar char="•"/>
            </a:pPr>
            <a:r>
              <a:rPr lang="es-MX" dirty="0">
                <a:cs typeface="Arial" panose="020B0604020202020204" pitchFamily="34" charset="0"/>
              </a:rPr>
              <a:t>Tener </a:t>
            </a:r>
            <a:r>
              <a:rPr lang="es-MX" b="1" dirty="0">
                <a:cs typeface="Arial" panose="020B0604020202020204" pitchFamily="34" charset="0"/>
              </a:rPr>
              <a:t>21 años </a:t>
            </a:r>
            <a:r>
              <a:rPr lang="es-MX" dirty="0">
                <a:cs typeface="Arial" panose="020B0604020202020204" pitchFamily="34" charset="0"/>
              </a:rPr>
              <a:t>cumplidos el día de la elección para ser </a:t>
            </a:r>
            <a:r>
              <a:rPr lang="es-MX" b="1" dirty="0">
                <a:cs typeface="Arial" panose="020B0604020202020204" pitchFamily="34" charset="0"/>
              </a:rPr>
              <a:t>diputado </a:t>
            </a:r>
            <a:r>
              <a:rPr lang="es-MX" dirty="0">
                <a:cs typeface="Arial" panose="020B0604020202020204" pitchFamily="34" charset="0"/>
              </a:rPr>
              <a:t>y </a:t>
            </a:r>
            <a:r>
              <a:rPr lang="es-MX" b="1" dirty="0">
                <a:cs typeface="Arial" panose="020B0604020202020204" pitchFamily="34" charset="0"/>
              </a:rPr>
              <a:t>25 años </a:t>
            </a:r>
            <a:r>
              <a:rPr lang="es-MX" dirty="0">
                <a:cs typeface="Arial" panose="020B0604020202020204" pitchFamily="34" charset="0"/>
              </a:rPr>
              <a:t>para ser </a:t>
            </a:r>
            <a:r>
              <a:rPr lang="es-MX" b="1" dirty="0">
                <a:cs typeface="Arial" panose="020B0604020202020204" pitchFamily="34" charset="0"/>
              </a:rPr>
              <a:t>senador. </a:t>
            </a:r>
          </a:p>
          <a:p>
            <a:pPr marL="285750" indent="-285750" algn="just">
              <a:buFont typeface="Arial" panose="020B0604020202020204" pitchFamily="34" charset="0"/>
              <a:buChar char="•"/>
            </a:pPr>
            <a:r>
              <a:rPr lang="es-MX" dirty="0">
                <a:cs typeface="Arial" panose="020B0604020202020204" pitchFamily="34" charset="0"/>
              </a:rPr>
              <a:t>Ser originario del Estado en que se haga la elección, o vecino de él con </a:t>
            </a:r>
            <a:r>
              <a:rPr lang="es-MX" b="1" dirty="0">
                <a:cs typeface="Arial" panose="020B0604020202020204" pitchFamily="34" charset="0"/>
              </a:rPr>
              <a:t>residencia efectiva de más de 6 meses anteriores a la elección. </a:t>
            </a:r>
          </a:p>
          <a:p>
            <a:pPr marL="285750" indent="-285750" algn="just">
              <a:buFont typeface="Arial" panose="020B0604020202020204" pitchFamily="34" charset="0"/>
              <a:buChar char="•"/>
            </a:pPr>
            <a:r>
              <a:rPr lang="es-MX" dirty="0">
                <a:cs typeface="Arial" panose="020B0604020202020204" pitchFamily="34" charset="0"/>
              </a:rPr>
              <a:t>No ser titular de órgano constitucional autónomo, secretario o subsecretario de Estado, ni titular de organismo descentralizado o desconcentrado federal, a menos que se separe definitivamente de sus funciones 90 días antes de la elección. </a:t>
            </a:r>
          </a:p>
          <a:p>
            <a:pPr marL="285750" indent="-285750" algn="just">
              <a:buFont typeface="Arial" panose="020B0604020202020204" pitchFamily="34" charset="0"/>
              <a:buChar char="•"/>
            </a:pPr>
            <a:r>
              <a:rPr lang="es-MX" dirty="0">
                <a:cs typeface="Arial" panose="020B0604020202020204" pitchFamily="34" charset="0"/>
              </a:rPr>
              <a:t>No ser Ministro de la SCJN, ni Magistrado, ni Secretario del TEPJF, ni Secretario Ejecutivo, Director Ejecutivo o personal profesional directivo del INE, ni Consejero Presidente o Consejero Electoral en los consejos General, locales o distritales del INE, a menos que se separe definitivamente de sus funciones 3 años antes de la elección. </a:t>
            </a:r>
          </a:p>
          <a:p>
            <a:pPr marL="285750" indent="-285750" algn="just">
              <a:buFont typeface="Arial" panose="020B0604020202020204" pitchFamily="34" charset="0"/>
              <a:buChar char="•"/>
            </a:pPr>
            <a:r>
              <a:rPr lang="es-MX" dirty="0">
                <a:cs typeface="Arial" panose="020B0604020202020204" pitchFamily="34" charset="0"/>
              </a:rPr>
              <a:t>Estar inscrito en el Registro Federal de Electores y contar con credencial para votar. </a:t>
            </a:r>
          </a:p>
          <a:p>
            <a:pPr marL="285750" indent="-285750" algn="just">
              <a:buFont typeface="Arial" panose="020B0604020202020204" pitchFamily="34" charset="0"/>
              <a:buChar char="•"/>
            </a:pPr>
            <a:r>
              <a:rPr lang="es-MX" dirty="0">
                <a:cs typeface="Arial" panose="020B0604020202020204" pitchFamily="34" charset="0"/>
              </a:rPr>
              <a:t>No estar en servicio activo en el </a:t>
            </a:r>
            <a:r>
              <a:rPr lang="es-MX" b="1" dirty="0">
                <a:cs typeface="Arial" panose="020B0604020202020204" pitchFamily="34" charset="0"/>
              </a:rPr>
              <a:t>ejército </a:t>
            </a:r>
            <a:r>
              <a:rPr lang="es-MX" dirty="0">
                <a:cs typeface="Arial" panose="020B0604020202020204" pitchFamily="34" charset="0"/>
              </a:rPr>
              <a:t>federal, ni tener mando de </a:t>
            </a:r>
            <a:r>
              <a:rPr lang="es-MX" b="1" dirty="0">
                <a:cs typeface="Arial" panose="020B0604020202020204" pitchFamily="34" charset="0"/>
              </a:rPr>
              <a:t>policía </a:t>
            </a:r>
            <a:r>
              <a:rPr lang="es-MX" dirty="0">
                <a:cs typeface="Arial" panose="020B0604020202020204" pitchFamily="34" charset="0"/>
              </a:rPr>
              <a:t>o gendarmería rural en el distrito donde se haga la elección, cuando menos 90 días antes de ella. </a:t>
            </a:r>
          </a:p>
          <a:p>
            <a:pPr marL="285750" indent="-285750" algn="just">
              <a:buFont typeface="Arial" panose="020B0604020202020204" pitchFamily="34" charset="0"/>
              <a:buChar char="•"/>
            </a:pPr>
            <a:r>
              <a:rPr lang="es-MX" dirty="0">
                <a:cs typeface="Arial" panose="020B0604020202020204" pitchFamily="34" charset="0"/>
              </a:rPr>
              <a:t>Los </a:t>
            </a:r>
            <a:r>
              <a:rPr lang="es-MX" b="1" dirty="0">
                <a:cs typeface="Arial" panose="020B0604020202020204" pitchFamily="34" charset="0"/>
              </a:rPr>
              <a:t>gobernadores </a:t>
            </a:r>
            <a:r>
              <a:rPr lang="es-MX" dirty="0">
                <a:cs typeface="Arial" panose="020B0604020202020204" pitchFamily="34" charset="0"/>
              </a:rPr>
              <a:t>de los Estados y el </a:t>
            </a:r>
            <a:r>
              <a:rPr lang="es-MX" b="1" dirty="0">
                <a:cs typeface="Arial" panose="020B0604020202020204" pitchFamily="34" charset="0"/>
              </a:rPr>
              <a:t>Jefe de Gobierno </a:t>
            </a:r>
            <a:r>
              <a:rPr lang="es-MX" dirty="0">
                <a:cs typeface="Arial" panose="020B0604020202020204" pitchFamily="34" charset="0"/>
              </a:rPr>
              <a:t>del DF, no podrán ser electos en las entidades de sus respectivas jurisdicciones durante el periodo de su encargo, aun cuando se separen definitivamente de sus puestos. </a:t>
            </a:r>
          </a:p>
          <a:p>
            <a:pPr marL="285750" indent="-285750" algn="just">
              <a:buFont typeface="Arial" panose="020B0604020202020204" pitchFamily="34" charset="0"/>
              <a:buChar char="•"/>
            </a:pPr>
            <a:r>
              <a:rPr lang="es-MX" dirty="0">
                <a:cs typeface="Arial" panose="020B0604020202020204" pitchFamily="34" charset="0"/>
              </a:rPr>
              <a:t>Los </a:t>
            </a:r>
            <a:r>
              <a:rPr lang="es-MX" b="1" dirty="0">
                <a:cs typeface="Arial" panose="020B0604020202020204" pitchFamily="34" charset="0"/>
              </a:rPr>
              <a:t>secretarios del gobierno </a:t>
            </a:r>
            <a:r>
              <a:rPr lang="es-MX" dirty="0">
                <a:cs typeface="Arial" panose="020B0604020202020204" pitchFamily="34" charset="0"/>
              </a:rPr>
              <a:t>de los estados y del DF, los magistrados y jueces federales o del estado o del DF, así como los </a:t>
            </a:r>
            <a:r>
              <a:rPr lang="es-MX" b="1" dirty="0">
                <a:cs typeface="Arial" panose="020B0604020202020204" pitchFamily="34" charset="0"/>
              </a:rPr>
              <a:t>presidentes municipales </a:t>
            </a:r>
            <a:r>
              <a:rPr lang="es-MX" dirty="0">
                <a:cs typeface="Arial" panose="020B0604020202020204" pitchFamily="34" charset="0"/>
              </a:rPr>
              <a:t>y titulares de algún órgano político-administrativo en el caso del Distrito Federal, no podrán ser electos en las entidades de sus respectivas jurisdicciones, a menos que se separen definitivamente de sus cargos noventa días antes del día de la elección. </a:t>
            </a:r>
          </a:p>
          <a:p>
            <a:pPr marL="285750" indent="-285750" algn="just">
              <a:buFont typeface="Arial" panose="020B0604020202020204" pitchFamily="34" charset="0"/>
              <a:buChar char="•"/>
            </a:pPr>
            <a:r>
              <a:rPr lang="es-MX" dirty="0">
                <a:cs typeface="Arial" panose="020B0604020202020204" pitchFamily="34" charset="0"/>
              </a:rPr>
              <a:t>No ser ministro de algún </a:t>
            </a:r>
            <a:r>
              <a:rPr lang="es-MX" b="1" dirty="0">
                <a:cs typeface="Arial" panose="020B0604020202020204" pitchFamily="34" charset="0"/>
              </a:rPr>
              <a:t>culto religioso</a:t>
            </a:r>
            <a:r>
              <a:rPr lang="es-MX" dirty="0">
                <a:cs typeface="Arial" panose="020B0604020202020204" pitchFamily="34" charset="0"/>
              </a:rPr>
              <a:t>. </a:t>
            </a:r>
          </a:p>
        </p:txBody>
      </p:sp>
      <p:sp>
        <p:nvSpPr>
          <p:cNvPr id="6" name="CuadroTexto 5"/>
          <p:cNvSpPr txBox="1"/>
          <p:nvPr/>
        </p:nvSpPr>
        <p:spPr>
          <a:xfrm>
            <a:off x="9329189" y="6057781"/>
            <a:ext cx="4904510" cy="800219"/>
          </a:xfrm>
          <a:prstGeom prst="rect">
            <a:avLst/>
          </a:prstGeom>
          <a:noFill/>
        </p:spPr>
        <p:txBody>
          <a:bodyPr wrap="square" rtlCol="0">
            <a:spAutoFit/>
          </a:bodyPr>
          <a:lstStyle/>
          <a:p>
            <a:endParaRPr lang="es-MX" dirty="0"/>
          </a:p>
          <a:p>
            <a:pPr algn="just"/>
            <a:r>
              <a:rPr lang="es-MX" sz="1400" b="1" i="1" dirty="0">
                <a:cs typeface="Arial" panose="020B0604020202020204" pitchFamily="34" charset="0"/>
              </a:rPr>
              <a:t>Artículos 55 y 58 de la CPEUM</a:t>
            </a:r>
          </a:p>
          <a:p>
            <a:pPr algn="just"/>
            <a:r>
              <a:rPr lang="es-MX" sz="1400" b="1" i="1" dirty="0">
                <a:cs typeface="Arial" panose="020B0604020202020204" pitchFamily="34" charset="0"/>
              </a:rPr>
              <a:t>Artículo 10 LGIPE </a:t>
            </a:r>
            <a:endParaRPr lang="es-MX" sz="1400" b="1" dirty="0">
              <a:cs typeface="Arial" panose="020B0604020202020204" pitchFamily="34" charset="0"/>
            </a:endParaRPr>
          </a:p>
        </p:txBody>
      </p:sp>
    </p:spTree>
    <p:extLst>
      <p:ext uri="{BB962C8B-B14F-4D97-AF65-F5344CB8AC3E}">
        <p14:creationId xmlns:p14="http://schemas.microsoft.com/office/powerpoint/2010/main" val="29167775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00448" y="149629"/>
            <a:ext cx="5815988" cy="400110"/>
          </a:xfrm>
          <a:prstGeom prst="rect">
            <a:avLst/>
          </a:prstGeom>
          <a:noFill/>
        </p:spPr>
        <p:txBody>
          <a:bodyPr wrap="square" rtlCol="0">
            <a:spAutoFit/>
          </a:bodyPr>
          <a:lstStyle/>
          <a:p>
            <a:r>
              <a:rPr lang="es-MX" sz="2000" b="1" dirty="0">
                <a:solidFill>
                  <a:schemeClr val="accent1">
                    <a:lumMod val="50000"/>
                  </a:schemeClr>
                </a:solidFill>
                <a:cs typeface="Arial" panose="020B0604020202020204" pitchFamily="34" charset="0"/>
              </a:rPr>
              <a:t>Criterios para acreditar la determinancia </a:t>
            </a:r>
          </a:p>
        </p:txBody>
      </p:sp>
      <p:graphicFrame>
        <p:nvGraphicFramePr>
          <p:cNvPr id="3" name="Diagrama 2"/>
          <p:cNvGraphicFramePr/>
          <p:nvPr>
            <p:extLst>
              <p:ext uri="{D42A27DB-BD31-4B8C-83A1-F6EECF244321}">
                <p14:modId xmlns:p14="http://schemas.microsoft.com/office/powerpoint/2010/main" val="2519219783"/>
              </p:ext>
            </p:extLst>
          </p:nvPr>
        </p:nvGraphicFramePr>
        <p:xfrm>
          <a:off x="1167027" y="859709"/>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p:cNvSpPr txBox="1"/>
          <p:nvPr/>
        </p:nvSpPr>
        <p:spPr>
          <a:xfrm>
            <a:off x="1087395" y="1869989"/>
            <a:ext cx="1532238" cy="369332"/>
          </a:xfrm>
          <a:prstGeom prst="rect">
            <a:avLst/>
          </a:prstGeom>
          <a:noFill/>
        </p:spPr>
        <p:txBody>
          <a:bodyPr wrap="square" rtlCol="0">
            <a:spAutoFit/>
          </a:bodyPr>
          <a:lstStyle/>
          <a:p>
            <a:pPr algn="ctr"/>
            <a:r>
              <a:rPr lang="es-MX" b="1" dirty="0">
                <a:cs typeface="Arial" panose="020B0604020202020204" pitchFamily="34" charset="0"/>
              </a:rPr>
              <a:t>Cuantitativo</a:t>
            </a:r>
          </a:p>
        </p:txBody>
      </p:sp>
      <p:sp>
        <p:nvSpPr>
          <p:cNvPr id="5" name="CuadroTexto 4"/>
          <p:cNvSpPr txBox="1"/>
          <p:nvPr/>
        </p:nvSpPr>
        <p:spPr>
          <a:xfrm>
            <a:off x="7891848" y="1869989"/>
            <a:ext cx="1474573" cy="369332"/>
          </a:xfrm>
          <a:prstGeom prst="rect">
            <a:avLst/>
          </a:prstGeom>
          <a:noFill/>
          <a:ln>
            <a:noFill/>
          </a:ln>
        </p:spPr>
        <p:txBody>
          <a:bodyPr wrap="square" rtlCol="0">
            <a:spAutoFit/>
          </a:bodyPr>
          <a:lstStyle/>
          <a:p>
            <a:pPr algn="ctr"/>
            <a:r>
              <a:rPr lang="es-MX" b="1" dirty="0">
                <a:cs typeface="Arial" panose="020B0604020202020204" pitchFamily="34" charset="0"/>
              </a:rPr>
              <a:t>Cualitativo</a:t>
            </a:r>
          </a:p>
        </p:txBody>
      </p:sp>
      <p:sp>
        <p:nvSpPr>
          <p:cNvPr id="6" name="CuadroTexto 5"/>
          <p:cNvSpPr txBox="1"/>
          <p:nvPr/>
        </p:nvSpPr>
        <p:spPr>
          <a:xfrm>
            <a:off x="7492314" y="6434457"/>
            <a:ext cx="4699686" cy="307777"/>
          </a:xfrm>
          <a:prstGeom prst="rect">
            <a:avLst/>
          </a:prstGeom>
          <a:noFill/>
        </p:spPr>
        <p:txBody>
          <a:bodyPr wrap="square" rtlCol="0">
            <a:spAutoFit/>
          </a:bodyPr>
          <a:lstStyle/>
          <a:p>
            <a:pPr algn="just"/>
            <a:r>
              <a:rPr lang="es-MX" sz="1400" b="1" dirty="0">
                <a:cs typeface="Arial" panose="020B0604020202020204" pitchFamily="34" charset="0"/>
              </a:rPr>
              <a:t>Jurisprudencia 39/2002 y Tesis XXXI/2004 del TEPJF </a:t>
            </a:r>
          </a:p>
        </p:txBody>
      </p:sp>
    </p:spTree>
    <p:extLst>
      <p:ext uri="{BB962C8B-B14F-4D97-AF65-F5344CB8AC3E}">
        <p14:creationId xmlns:p14="http://schemas.microsoft.com/office/powerpoint/2010/main" val="8080456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957158" y="133183"/>
            <a:ext cx="6631265" cy="707886"/>
          </a:xfrm>
          <a:prstGeom prst="rect">
            <a:avLst/>
          </a:prstGeom>
          <a:noFill/>
        </p:spPr>
        <p:txBody>
          <a:bodyPr wrap="square" rtlCol="0">
            <a:spAutoFit/>
          </a:bodyPr>
          <a:lstStyle/>
          <a:p>
            <a:pPr algn="ctr"/>
            <a:r>
              <a:rPr lang="es-MX" sz="2000" b="1" dirty="0">
                <a:solidFill>
                  <a:schemeClr val="accent1">
                    <a:lumMod val="50000"/>
                  </a:schemeClr>
                </a:solidFill>
                <a:latin typeface="+mj-lt"/>
                <a:cs typeface="Arial" panose="020B0604020202020204" pitchFamily="34" charset="0"/>
              </a:rPr>
              <a:t>Efectos de la inelegibilidad de candidatos de MR (Diputados y Senadores)</a:t>
            </a:r>
          </a:p>
        </p:txBody>
      </p:sp>
      <p:graphicFrame>
        <p:nvGraphicFramePr>
          <p:cNvPr id="9" name="Diagrama 8"/>
          <p:cNvGraphicFramePr/>
          <p:nvPr>
            <p:extLst>
              <p:ext uri="{D42A27DB-BD31-4B8C-83A1-F6EECF244321}">
                <p14:modId xmlns:p14="http://schemas.microsoft.com/office/powerpoint/2010/main" val="2945757106"/>
              </p:ext>
            </p:extLst>
          </p:nvPr>
        </p:nvGraphicFramePr>
        <p:xfrm>
          <a:off x="1208791" y="1413299"/>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Flecha curvada hacia abajo 9"/>
          <p:cNvSpPr/>
          <p:nvPr/>
        </p:nvSpPr>
        <p:spPr>
          <a:xfrm rot="5047850">
            <a:off x="7372403" y="3296818"/>
            <a:ext cx="2478938" cy="1651629"/>
          </a:xfrm>
          <a:prstGeom prst="curvedDownArrow">
            <a:avLst/>
          </a:prstGeom>
          <a:solidFill>
            <a:schemeClr val="accent1">
              <a:lumMod val="5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solidFill>
                <a:schemeClr val="tx1"/>
              </a:solidFill>
            </a:endParaRPr>
          </a:p>
        </p:txBody>
      </p:sp>
    </p:spTree>
    <p:extLst>
      <p:ext uri="{BB962C8B-B14F-4D97-AF65-F5344CB8AC3E}">
        <p14:creationId xmlns:p14="http://schemas.microsoft.com/office/powerpoint/2010/main" val="15212557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00313" y="145883"/>
            <a:ext cx="8709447"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Efectos de la nulidad de la elección de Diputados y Senadores de MR</a:t>
            </a:r>
          </a:p>
        </p:txBody>
      </p:sp>
      <p:sp>
        <p:nvSpPr>
          <p:cNvPr id="3" name="Flecha derecha 2"/>
          <p:cNvSpPr/>
          <p:nvPr/>
        </p:nvSpPr>
        <p:spPr>
          <a:xfrm>
            <a:off x="800312" y="545993"/>
            <a:ext cx="8965987" cy="6312006"/>
          </a:xfrm>
          <a:prstGeom prst="rightArrow">
            <a:avLst/>
          </a:prstGeom>
          <a:solidFill>
            <a:schemeClr val="accent1">
              <a:lumMod val="40000"/>
              <a:lumOff val="6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952713" y="2077760"/>
            <a:ext cx="7355146" cy="3693319"/>
          </a:xfrm>
          <a:prstGeom prst="rect">
            <a:avLst/>
          </a:prstGeom>
          <a:noFill/>
        </p:spPr>
        <p:txBody>
          <a:bodyPr wrap="square" rtlCol="0">
            <a:spAutoFit/>
          </a:bodyPr>
          <a:lstStyle/>
          <a:p>
            <a:pPr algn="just"/>
            <a:r>
              <a:rPr lang="es-MX" b="1" dirty="0">
                <a:cs typeface="Arial" panose="020B0604020202020204" pitchFamily="34" charset="0"/>
              </a:rPr>
              <a:t>* Revocación de la constancia expedida en favor de la fórmula de candidatos originalmente ganadora. </a:t>
            </a:r>
          </a:p>
          <a:p>
            <a:pPr algn="just"/>
            <a:endParaRPr lang="es-MX" b="1" dirty="0">
              <a:cs typeface="Arial" panose="020B0604020202020204" pitchFamily="34" charset="0"/>
            </a:endParaRPr>
          </a:p>
          <a:p>
            <a:pPr algn="just"/>
            <a:r>
              <a:rPr lang="es-MX" b="1" dirty="0">
                <a:cs typeface="Arial" panose="020B0604020202020204" pitchFamily="34" charset="0"/>
              </a:rPr>
              <a:t>* Expedición de convocatoria para organizar una nueva elección.</a:t>
            </a:r>
          </a:p>
          <a:p>
            <a:pPr algn="just"/>
            <a:endParaRPr lang="es-MX" b="1" dirty="0">
              <a:cs typeface="Arial" panose="020B0604020202020204" pitchFamily="34" charset="0"/>
            </a:endParaRPr>
          </a:p>
          <a:p>
            <a:pPr algn="just"/>
            <a:r>
              <a:rPr lang="es-MX" b="1" dirty="0">
                <a:cs typeface="Arial" panose="020B0604020202020204" pitchFamily="34" charset="0"/>
              </a:rPr>
              <a:t>* Celebración de una elección extraordinaria, en el distrito o entidad federativa que corresponda.</a:t>
            </a:r>
          </a:p>
          <a:p>
            <a:pPr algn="just"/>
            <a:endParaRPr lang="es-MX" b="1" dirty="0">
              <a:cs typeface="Arial" panose="020B0604020202020204" pitchFamily="34" charset="0"/>
            </a:endParaRPr>
          </a:p>
          <a:p>
            <a:pPr algn="just"/>
            <a:r>
              <a:rPr lang="es-MX" b="1" dirty="0">
                <a:cs typeface="Arial" panose="020B0604020202020204" pitchFamily="34" charset="0"/>
              </a:rPr>
              <a:t>* La curul (diputados) o escaño (senadores) en la cámara respectiva quedará vacante hasta que se concluya la elección extraordinaria. </a:t>
            </a:r>
          </a:p>
          <a:p>
            <a:pPr algn="just"/>
            <a:endParaRPr lang="es-MX" dirty="0">
              <a:latin typeface="Arial" panose="020B0604020202020204" pitchFamily="34" charset="0"/>
              <a:cs typeface="Arial" panose="020B0604020202020204" pitchFamily="34" charset="0"/>
            </a:endParaRPr>
          </a:p>
          <a:p>
            <a:endParaRPr lang="es-MX" dirty="0">
              <a:latin typeface="Arial" panose="020B0604020202020204" pitchFamily="34" charset="0"/>
              <a:cs typeface="Arial" panose="020B0604020202020204" pitchFamily="34" charset="0"/>
            </a:endParaRPr>
          </a:p>
        </p:txBody>
      </p:sp>
      <p:sp>
        <p:nvSpPr>
          <p:cNvPr id="6" name="CuadroTexto 5"/>
          <p:cNvSpPr txBox="1"/>
          <p:nvPr/>
        </p:nvSpPr>
        <p:spPr>
          <a:xfrm>
            <a:off x="9846962" y="6400224"/>
            <a:ext cx="2345038" cy="307777"/>
          </a:xfrm>
          <a:prstGeom prst="rect">
            <a:avLst/>
          </a:prstGeom>
          <a:noFill/>
        </p:spPr>
        <p:txBody>
          <a:bodyPr wrap="square" rtlCol="0">
            <a:spAutoFit/>
          </a:bodyPr>
          <a:lstStyle/>
          <a:p>
            <a:r>
              <a:rPr lang="es-MX" sz="1400" b="1" dirty="0">
                <a:cs typeface="Arial" panose="020B0604020202020204" pitchFamily="34" charset="0"/>
              </a:rPr>
              <a:t>Tesis LXXII/98 del TEPJF </a:t>
            </a:r>
          </a:p>
        </p:txBody>
      </p:sp>
    </p:spTree>
    <p:extLst>
      <p:ext uri="{BB962C8B-B14F-4D97-AF65-F5344CB8AC3E}">
        <p14:creationId xmlns:p14="http://schemas.microsoft.com/office/powerpoint/2010/main" val="47929714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00313" y="145883"/>
            <a:ext cx="8557871" cy="707886"/>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Efectos de la inelegibilidad de candidatos a </a:t>
            </a:r>
            <a:r>
              <a:rPr lang="es-MX" sz="2000" b="1" u="sng" dirty="0">
                <a:solidFill>
                  <a:schemeClr val="accent1">
                    <a:lumMod val="50000"/>
                  </a:schemeClr>
                </a:solidFill>
                <a:latin typeface="+mj-lt"/>
                <a:cs typeface="Arial" panose="020B0604020202020204" pitchFamily="34" charset="0"/>
              </a:rPr>
              <a:t>Senadores de Primera Minoría</a:t>
            </a:r>
            <a:r>
              <a:rPr lang="es-MX" sz="2000" b="1" dirty="0">
                <a:solidFill>
                  <a:schemeClr val="accent1">
                    <a:lumMod val="50000"/>
                  </a:schemeClr>
                </a:solidFill>
                <a:latin typeface="+mj-lt"/>
                <a:cs typeface="Arial" panose="020B0604020202020204" pitchFamily="34" charset="0"/>
              </a:rPr>
              <a:t> </a:t>
            </a:r>
          </a:p>
        </p:txBody>
      </p:sp>
      <p:graphicFrame>
        <p:nvGraphicFramePr>
          <p:cNvPr id="3" name="Diagrama 2"/>
          <p:cNvGraphicFramePr/>
          <p:nvPr>
            <p:extLst>
              <p:ext uri="{D42A27DB-BD31-4B8C-83A1-F6EECF244321}">
                <p14:modId xmlns:p14="http://schemas.microsoft.com/office/powerpoint/2010/main" val="4260565071"/>
              </p:ext>
            </p:extLst>
          </p:nvPr>
        </p:nvGraphicFramePr>
        <p:xfrm>
          <a:off x="565664" y="678477"/>
          <a:ext cx="1077289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lecha a la derecha con bandas 4"/>
          <p:cNvSpPr/>
          <p:nvPr/>
        </p:nvSpPr>
        <p:spPr>
          <a:xfrm rot="2016768">
            <a:off x="3926999" y="2370989"/>
            <a:ext cx="1789136" cy="502508"/>
          </a:xfrm>
          <a:prstGeom prst="stripedRightArrow">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CuadroTexto 5"/>
          <p:cNvSpPr txBox="1"/>
          <p:nvPr/>
        </p:nvSpPr>
        <p:spPr>
          <a:xfrm>
            <a:off x="9358184" y="6297705"/>
            <a:ext cx="2833816" cy="307777"/>
          </a:xfrm>
          <a:prstGeom prst="rect">
            <a:avLst/>
          </a:prstGeom>
          <a:noFill/>
        </p:spPr>
        <p:txBody>
          <a:bodyPr wrap="square" rtlCol="0">
            <a:spAutoFit/>
          </a:bodyPr>
          <a:lstStyle/>
          <a:p>
            <a:r>
              <a:rPr lang="es-MX" sz="1400" b="1" dirty="0">
                <a:cs typeface="Arial" panose="020B0604020202020204" pitchFamily="34" charset="0"/>
              </a:rPr>
              <a:t>Artículo 321.1, inciso a. LGIPE </a:t>
            </a:r>
          </a:p>
        </p:txBody>
      </p:sp>
    </p:spTree>
    <p:extLst>
      <p:ext uri="{BB962C8B-B14F-4D97-AF65-F5344CB8AC3E}">
        <p14:creationId xmlns:p14="http://schemas.microsoft.com/office/powerpoint/2010/main" val="206159446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00313" y="145883"/>
            <a:ext cx="6438687" cy="707886"/>
          </a:xfrm>
          <a:prstGeom prst="rect">
            <a:avLst/>
          </a:prstGeom>
          <a:noFill/>
        </p:spPr>
        <p:txBody>
          <a:bodyPr wrap="square" rtlCol="0">
            <a:spAutoFit/>
          </a:bodyPr>
          <a:lstStyle/>
          <a:p>
            <a:pPr algn="just"/>
            <a:r>
              <a:rPr lang="es-MX" sz="2000" b="1" dirty="0">
                <a:solidFill>
                  <a:schemeClr val="accent1">
                    <a:lumMod val="50000"/>
                  </a:schemeClr>
                </a:solidFill>
                <a:cs typeface="Arial" panose="020B0604020202020204" pitchFamily="34" charset="0"/>
              </a:rPr>
              <a:t>Efectos de la inelegibilidad de candidatos RP </a:t>
            </a:r>
          </a:p>
          <a:p>
            <a:pPr algn="just"/>
            <a:r>
              <a:rPr lang="es-MX" sz="2000" b="1" dirty="0">
                <a:solidFill>
                  <a:schemeClr val="accent1">
                    <a:lumMod val="50000"/>
                  </a:schemeClr>
                </a:solidFill>
                <a:cs typeface="Arial" panose="020B0604020202020204" pitchFamily="34" charset="0"/>
              </a:rPr>
              <a:t>(</a:t>
            </a:r>
            <a:r>
              <a:rPr lang="es-MX" sz="2000" b="1" u="sng" dirty="0">
                <a:solidFill>
                  <a:schemeClr val="accent1">
                    <a:lumMod val="50000"/>
                  </a:schemeClr>
                </a:solidFill>
                <a:cs typeface="Arial" panose="020B0604020202020204" pitchFamily="34" charset="0"/>
              </a:rPr>
              <a:t>Diputados y Senadores</a:t>
            </a:r>
            <a:r>
              <a:rPr lang="es-MX" sz="2000" b="1" dirty="0">
                <a:solidFill>
                  <a:schemeClr val="accent1">
                    <a:lumMod val="50000"/>
                  </a:schemeClr>
                </a:solidFill>
                <a:cs typeface="Arial" panose="020B0604020202020204" pitchFamily="34" charset="0"/>
              </a:rPr>
              <a:t>)</a:t>
            </a:r>
          </a:p>
        </p:txBody>
      </p:sp>
      <p:graphicFrame>
        <p:nvGraphicFramePr>
          <p:cNvPr id="3" name="Diagrama 2"/>
          <p:cNvGraphicFramePr/>
          <p:nvPr>
            <p:extLst>
              <p:ext uri="{D42A27DB-BD31-4B8C-83A1-F6EECF244321}">
                <p14:modId xmlns:p14="http://schemas.microsoft.com/office/powerpoint/2010/main" val="1462172857"/>
              </p:ext>
            </p:extLst>
          </p:nvPr>
        </p:nvGraphicFramePr>
        <p:xfrm>
          <a:off x="565664" y="678477"/>
          <a:ext cx="10772895"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lecha a la derecha con bandas 3"/>
          <p:cNvSpPr/>
          <p:nvPr/>
        </p:nvSpPr>
        <p:spPr>
          <a:xfrm rot="2016768">
            <a:off x="3926999" y="2370989"/>
            <a:ext cx="1789136" cy="502508"/>
          </a:xfrm>
          <a:prstGeom prst="stripedRightArrow">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CuadroTexto 4"/>
          <p:cNvSpPr txBox="1"/>
          <p:nvPr/>
        </p:nvSpPr>
        <p:spPr>
          <a:xfrm>
            <a:off x="9996285" y="6321961"/>
            <a:ext cx="2195715" cy="307777"/>
          </a:xfrm>
          <a:prstGeom prst="rect">
            <a:avLst/>
          </a:prstGeom>
          <a:noFill/>
        </p:spPr>
        <p:txBody>
          <a:bodyPr wrap="square" rtlCol="0">
            <a:spAutoFit/>
          </a:bodyPr>
          <a:lstStyle/>
          <a:p>
            <a:r>
              <a:rPr lang="es-MX" sz="1400" b="1" dirty="0">
                <a:cs typeface="Arial" panose="020B0604020202020204" pitchFamily="34" charset="0"/>
              </a:rPr>
              <a:t>Artículo 73 LGSMIME </a:t>
            </a:r>
          </a:p>
        </p:txBody>
      </p:sp>
    </p:spTree>
    <p:extLst>
      <p:ext uri="{BB962C8B-B14F-4D97-AF65-F5344CB8AC3E}">
        <p14:creationId xmlns:p14="http://schemas.microsoft.com/office/powerpoint/2010/main" val="35757490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015248" y="446916"/>
            <a:ext cx="8557871" cy="400110"/>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Nulidad de la elección de presidente de los EUM</a:t>
            </a:r>
          </a:p>
        </p:txBody>
      </p:sp>
      <p:graphicFrame>
        <p:nvGraphicFramePr>
          <p:cNvPr id="4" name="Diagrama 3"/>
          <p:cNvGraphicFramePr/>
          <p:nvPr>
            <p:extLst>
              <p:ext uri="{D42A27DB-BD31-4B8C-83A1-F6EECF244321}">
                <p14:modId xmlns:p14="http://schemas.microsoft.com/office/powerpoint/2010/main" val="2391938745"/>
              </p:ext>
            </p:extLst>
          </p:nvPr>
        </p:nvGraphicFramePr>
        <p:xfrm>
          <a:off x="1230184" y="646971"/>
          <a:ext cx="8128000" cy="54046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9358184" y="6251720"/>
            <a:ext cx="2901053" cy="307777"/>
          </a:xfrm>
          <a:prstGeom prst="rect">
            <a:avLst/>
          </a:prstGeom>
          <a:noFill/>
        </p:spPr>
        <p:txBody>
          <a:bodyPr wrap="square" rtlCol="0">
            <a:spAutoFit/>
          </a:bodyPr>
          <a:lstStyle/>
          <a:p>
            <a:r>
              <a:rPr lang="es-MX" sz="1400" b="1" i="1" dirty="0">
                <a:cs typeface="Arial" panose="020B0604020202020204" pitchFamily="34" charset="0"/>
              </a:rPr>
              <a:t>Artículo 77 bis de la LGSMIME </a:t>
            </a:r>
            <a:endParaRPr lang="es-MX" sz="1400" b="1" dirty="0">
              <a:cs typeface="Arial" panose="020B0604020202020204" pitchFamily="34" charset="0"/>
            </a:endParaRPr>
          </a:p>
        </p:txBody>
      </p:sp>
    </p:spTree>
    <p:extLst>
      <p:ext uri="{BB962C8B-B14F-4D97-AF65-F5344CB8AC3E}">
        <p14:creationId xmlns:p14="http://schemas.microsoft.com/office/powerpoint/2010/main" val="392881224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21683" y="319866"/>
            <a:ext cx="8557871" cy="400110"/>
          </a:xfrm>
          <a:prstGeom prst="rect">
            <a:avLst/>
          </a:prstGeom>
          <a:noFill/>
        </p:spPr>
        <p:txBody>
          <a:bodyPr wrap="square" rtlCol="0">
            <a:spAutoFit/>
          </a:bodyPr>
          <a:lstStyle/>
          <a:p>
            <a:pPr algn="just"/>
            <a:r>
              <a:rPr lang="es-MX" sz="2000" b="1" dirty="0">
                <a:solidFill>
                  <a:schemeClr val="accent1">
                    <a:lumMod val="50000"/>
                  </a:schemeClr>
                </a:solidFill>
                <a:cs typeface="Arial" panose="020B0604020202020204" pitchFamily="34" charset="0"/>
              </a:rPr>
              <a:t>Requisitos de elegibilidad para Presidente de la República </a:t>
            </a:r>
          </a:p>
        </p:txBody>
      </p:sp>
      <p:sp>
        <p:nvSpPr>
          <p:cNvPr id="4" name="CuadroTexto 3"/>
          <p:cNvSpPr txBox="1"/>
          <p:nvPr/>
        </p:nvSpPr>
        <p:spPr>
          <a:xfrm>
            <a:off x="711140" y="821684"/>
            <a:ext cx="8978959" cy="5293757"/>
          </a:xfrm>
          <a:prstGeom prst="rect">
            <a:avLst/>
          </a:prstGeom>
          <a:noFill/>
        </p:spPr>
        <p:txBody>
          <a:bodyPr wrap="square" rtlCol="0">
            <a:spAutoFit/>
          </a:bodyPr>
          <a:lstStyle/>
          <a:p>
            <a:endParaRPr lang="es-MX" dirty="0"/>
          </a:p>
          <a:p>
            <a:pPr marL="342900" indent="-342900" algn="just">
              <a:buFont typeface="Arial" panose="020B0604020202020204" pitchFamily="34" charset="0"/>
              <a:buChar char="•"/>
            </a:pPr>
            <a:r>
              <a:rPr lang="es-MX" sz="2000" dirty="0">
                <a:cs typeface="Arial" panose="020B0604020202020204" pitchFamily="34" charset="0"/>
              </a:rPr>
              <a:t>Ser ciudadano mexicano por nacimiento, en pleno goce de sus derechos, hijo de padre o madre mexicanos y con residencia en el país de por lo menos 20 años. </a:t>
            </a:r>
          </a:p>
          <a:p>
            <a:pPr marL="342900" indent="-342900" algn="just">
              <a:buFont typeface="Arial" panose="020B0604020202020204" pitchFamily="34" charset="0"/>
              <a:buChar char="•"/>
            </a:pPr>
            <a:r>
              <a:rPr lang="es-MX" sz="2000" dirty="0">
                <a:cs typeface="Arial" panose="020B0604020202020204" pitchFamily="34" charset="0"/>
              </a:rPr>
              <a:t>Tener 35 años cumplidos al tiempo de la elección. </a:t>
            </a:r>
          </a:p>
          <a:p>
            <a:pPr marL="342900" indent="-342900" algn="just">
              <a:buFont typeface="Arial" panose="020B0604020202020204" pitchFamily="34" charset="0"/>
              <a:buChar char="•"/>
            </a:pPr>
            <a:r>
              <a:rPr lang="es-MX" sz="2000" dirty="0">
                <a:cs typeface="Arial" panose="020B0604020202020204" pitchFamily="34" charset="0"/>
              </a:rPr>
              <a:t>Haber residido en el país durante todo el año anterior al día de la elección. (La ausencia del país hasta por 30 días, no interrumpe la residencia). </a:t>
            </a:r>
          </a:p>
          <a:p>
            <a:pPr marL="342900" indent="-342900" algn="just">
              <a:buFont typeface="Arial" panose="020B0604020202020204" pitchFamily="34" charset="0"/>
              <a:buChar char="•"/>
            </a:pPr>
            <a:r>
              <a:rPr lang="es-MX" sz="2000" dirty="0">
                <a:cs typeface="Arial" panose="020B0604020202020204" pitchFamily="34" charset="0"/>
              </a:rPr>
              <a:t>No pertenecer al estado eclesiástico ni ser ministro de algún culto. </a:t>
            </a:r>
          </a:p>
          <a:p>
            <a:pPr marL="342900" indent="-342900" algn="just">
              <a:buFont typeface="Arial" panose="020B0604020202020204" pitchFamily="34" charset="0"/>
              <a:buChar char="•"/>
            </a:pPr>
            <a:r>
              <a:rPr lang="es-MX" sz="2000" dirty="0">
                <a:cs typeface="Arial" panose="020B0604020202020204" pitchFamily="34" charset="0"/>
              </a:rPr>
              <a:t>No estar en servicio activo, en caso de pertenecer al Ejército, seis meses antes del día de la elección. </a:t>
            </a:r>
          </a:p>
          <a:p>
            <a:pPr marL="342900" indent="-342900" algn="just">
              <a:buFont typeface="Arial" panose="020B0604020202020204" pitchFamily="34" charset="0"/>
              <a:buChar char="•"/>
            </a:pPr>
            <a:r>
              <a:rPr lang="es-MX" sz="2000" dirty="0">
                <a:cs typeface="Arial" panose="020B0604020202020204" pitchFamily="34" charset="0"/>
              </a:rPr>
              <a:t>No ser Secretario o subsecretario de Estado, Fiscal General de la República, gobernador de algún Estado ni Jefe de Gobierno del Distrito Federal, a menos de que se separe de su puesto seis meses antes del día de la elección; y </a:t>
            </a:r>
          </a:p>
          <a:p>
            <a:pPr marL="342900" indent="-342900" algn="just">
              <a:buFont typeface="Arial" panose="020B0604020202020204" pitchFamily="34" charset="0"/>
              <a:buChar char="•"/>
            </a:pPr>
            <a:r>
              <a:rPr lang="es-MX" sz="2000" dirty="0">
                <a:cs typeface="Arial" panose="020B0604020202020204" pitchFamily="34" charset="0"/>
              </a:rPr>
              <a:t>No estar comprendido en alguna de las causas de incapacidad establecidas en el artículo 83 de la CPEUM. </a:t>
            </a:r>
          </a:p>
        </p:txBody>
      </p:sp>
      <p:sp>
        <p:nvSpPr>
          <p:cNvPr id="5" name="CuadroTexto 4"/>
          <p:cNvSpPr txBox="1"/>
          <p:nvPr/>
        </p:nvSpPr>
        <p:spPr>
          <a:xfrm>
            <a:off x="9800456" y="6417372"/>
            <a:ext cx="2645544" cy="307777"/>
          </a:xfrm>
          <a:prstGeom prst="rect">
            <a:avLst/>
          </a:prstGeom>
          <a:noFill/>
        </p:spPr>
        <p:txBody>
          <a:bodyPr wrap="square" rtlCol="0">
            <a:spAutoFit/>
          </a:bodyPr>
          <a:lstStyle/>
          <a:p>
            <a:pPr algn="just"/>
            <a:r>
              <a:rPr lang="es-MX" sz="1400" b="1" dirty="0">
                <a:cs typeface="Arial" panose="020B0604020202020204" pitchFamily="34" charset="0"/>
              </a:rPr>
              <a:t>Artículo 82 de la CPEUM </a:t>
            </a:r>
          </a:p>
        </p:txBody>
      </p:sp>
    </p:spTree>
    <p:extLst>
      <p:ext uri="{BB962C8B-B14F-4D97-AF65-F5344CB8AC3E}">
        <p14:creationId xmlns:p14="http://schemas.microsoft.com/office/powerpoint/2010/main" val="35256494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00313" y="145883"/>
            <a:ext cx="8557871" cy="707886"/>
          </a:xfrm>
          <a:prstGeom prst="rect">
            <a:avLst/>
          </a:prstGeom>
          <a:noFill/>
        </p:spPr>
        <p:txBody>
          <a:bodyPr wrap="square" rtlCol="0">
            <a:spAutoFit/>
          </a:bodyPr>
          <a:lstStyle/>
          <a:p>
            <a:pPr algn="just"/>
            <a:r>
              <a:rPr lang="es-MX" sz="2000" b="1" dirty="0">
                <a:solidFill>
                  <a:schemeClr val="accent1">
                    <a:lumMod val="50000"/>
                  </a:schemeClr>
                </a:solidFill>
                <a:latin typeface="+mj-lt"/>
                <a:cs typeface="Arial" panose="020B0604020202020204" pitchFamily="34" charset="0"/>
              </a:rPr>
              <a:t>Efectos de la inelegibilidad de candidato a presidente y nulidad de la elección presidencial  </a:t>
            </a:r>
          </a:p>
        </p:txBody>
      </p:sp>
      <p:sp>
        <p:nvSpPr>
          <p:cNvPr id="3" name="CuadroTexto 2"/>
          <p:cNvSpPr txBox="1"/>
          <p:nvPr/>
        </p:nvSpPr>
        <p:spPr>
          <a:xfrm>
            <a:off x="748412" y="853769"/>
            <a:ext cx="8890444" cy="3570208"/>
          </a:xfrm>
          <a:prstGeom prst="rect">
            <a:avLst/>
          </a:prstGeom>
          <a:noFill/>
        </p:spPr>
        <p:txBody>
          <a:bodyPr wrap="square" rtlCol="0">
            <a:spAutoFit/>
          </a:bodyPr>
          <a:lstStyle/>
          <a:p>
            <a:endParaRPr lang="es-MX" dirty="0"/>
          </a:p>
          <a:p>
            <a:pPr algn="just"/>
            <a:r>
              <a:rPr lang="es-MX" sz="1600" b="1" dirty="0">
                <a:cs typeface="Arial" panose="020B0604020202020204" pitchFamily="34" charset="0"/>
              </a:rPr>
              <a:t>Art. 85 CPEUM. </a:t>
            </a:r>
            <a:r>
              <a:rPr lang="es-MX" sz="1600" dirty="0">
                <a:cs typeface="Arial" panose="020B0604020202020204" pitchFamily="34" charset="0"/>
              </a:rPr>
              <a:t>Si antes de iniciar un periodo constitucional la elección no estuviese hecha o declarada válida, cesará el Presidente cuyo periodo haya concluido y será presidente interino el que haya designado el Congreso, en los términos del artículo 84 de la CPEUM. </a:t>
            </a:r>
          </a:p>
          <a:p>
            <a:pPr algn="just"/>
            <a:endParaRPr lang="es-MX" sz="1600" dirty="0">
              <a:cs typeface="Arial" panose="020B0604020202020204" pitchFamily="34" charset="0"/>
            </a:endParaRPr>
          </a:p>
          <a:p>
            <a:pPr algn="just"/>
            <a:r>
              <a:rPr lang="es-MX" sz="1600" dirty="0">
                <a:cs typeface="Arial" panose="020B0604020202020204" pitchFamily="34" charset="0"/>
              </a:rPr>
              <a:t>Si al comenzar el periodo constitucional hubiese falta absoluta del Presidente de la República, asumirá provisionalmente el cargo el Presidente de la Cámara de Senadores, en tanto el Congreso designa al presidente interino, conforme al artículo 84 de la CPEUM. </a:t>
            </a:r>
          </a:p>
          <a:p>
            <a:pPr algn="just"/>
            <a:endParaRPr lang="es-MX" sz="1600" dirty="0">
              <a:cs typeface="Arial" panose="020B0604020202020204" pitchFamily="34" charset="0"/>
            </a:endParaRPr>
          </a:p>
          <a:p>
            <a:pPr algn="just"/>
            <a:r>
              <a:rPr lang="es-MX" sz="1600" b="1" dirty="0">
                <a:cs typeface="Arial" panose="020B0604020202020204" pitchFamily="34" charset="0"/>
              </a:rPr>
              <a:t>Artículo 84 CPEUM. </a:t>
            </a:r>
            <a:r>
              <a:rPr lang="es-MX" sz="1600" dirty="0">
                <a:cs typeface="Arial" panose="020B0604020202020204" pitchFamily="34" charset="0"/>
              </a:rPr>
              <a:t>En caso de falta absoluta del Presidente de la República, en tanto el Congreso nombra al presidente interino o substituto, lo que deberá ocurrir en un término no mayor a sesenta días, el Secretario de Gobernación asumirá provisionalmente la titularidad del Poder Ejecutivo. En este caso no será aplicable lo establecido en las fracciones II, III y VI del artículo 82 de esta Constitución. </a:t>
            </a:r>
          </a:p>
        </p:txBody>
      </p:sp>
      <p:sp>
        <p:nvSpPr>
          <p:cNvPr id="4" name="Rectángulo 3"/>
          <p:cNvSpPr/>
          <p:nvPr/>
        </p:nvSpPr>
        <p:spPr>
          <a:xfrm>
            <a:off x="812356" y="4834374"/>
            <a:ext cx="9080944" cy="1562792"/>
          </a:xfrm>
          <a:prstGeom prst="rect">
            <a:avLst/>
          </a:prstGeom>
          <a:solidFill>
            <a:schemeClr val="bg1"/>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MX" sz="1600" b="1" dirty="0">
                <a:solidFill>
                  <a:schemeClr val="tx1"/>
                </a:solidFill>
                <a:cs typeface="Arial" panose="020B0604020202020204" pitchFamily="34" charset="0"/>
              </a:rPr>
              <a:t>Artículo 84 CPEUM. </a:t>
            </a:r>
            <a:r>
              <a:rPr lang="es-MX" sz="1600" dirty="0">
                <a:solidFill>
                  <a:schemeClr val="tx1"/>
                </a:solidFill>
                <a:cs typeface="Arial" panose="020B0604020202020204" pitchFamily="34" charset="0"/>
              </a:rPr>
              <a:t>El </a:t>
            </a:r>
            <a:r>
              <a:rPr lang="es-MX" sz="1600" b="1" dirty="0">
                <a:solidFill>
                  <a:schemeClr val="tx1"/>
                </a:solidFill>
                <a:cs typeface="Arial" panose="020B0604020202020204" pitchFamily="34" charset="0"/>
              </a:rPr>
              <a:t>Congreso expide</a:t>
            </a:r>
            <a:r>
              <a:rPr lang="es-MX" sz="1600" dirty="0">
                <a:solidFill>
                  <a:schemeClr val="tx1"/>
                </a:solidFill>
                <a:cs typeface="Arial" panose="020B0604020202020204" pitchFamily="34" charset="0"/>
              </a:rPr>
              <a:t>, dentro de los diez días siguientes al de la designación de presidente interino, la </a:t>
            </a:r>
            <a:r>
              <a:rPr lang="es-MX" sz="1600" b="1" dirty="0">
                <a:solidFill>
                  <a:schemeClr val="tx1"/>
                </a:solidFill>
                <a:cs typeface="Arial" panose="020B0604020202020204" pitchFamily="34" charset="0"/>
              </a:rPr>
              <a:t>convocatoria para la elección del Presidente que deba concluir el periodo respectivo</a:t>
            </a:r>
            <a:r>
              <a:rPr lang="es-MX" sz="1600" dirty="0">
                <a:solidFill>
                  <a:schemeClr val="tx1"/>
                </a:solidFill>
                <a:cs typeface="Arial" panose="020B0604020202020204" pitchFamily="34" charset="0"/>
              </a:rPr>
              <a:t>, debiendo mediar entre la fecha de la convocatoria y la de realización de la jornada electoral, un plazo no menor de 7 meses y no mayor de 9 meses. </a:t>
            </a:r>
          </a:p>
        </p:txBody>
      </p:sp>
    </p:spTree>
    <p:extLst>
      <p:ext uri="{BB962C8B-B14F-4D97-AF65-F5344CB8AC3E}">
        <p14:creationId xmlns:p14="http://schemas.microsoft.com/office/powerpoint/2010/main" val="51464605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917321" y="535914"/>
            <a:ext cx="5298422" cy="430887"/>
          </a:xfrm>
          <a:prstGeom prst="rect">
            <a:avLst/>
          </a:prstGeom>
          <a:noFill/>
        </p:spPr>
        <p:txBody>
          <a:bodyPr wrap="square" rtlCol="0">
            <a:spAutoFit/>
          </a:bodyPr>
          <a:lstStyle/>
          <a:p>
            <a:r>
              <a:rPr lang="es-MX" sz="2200" b="1" dirty="0">
                <a:solidFill>
                  <a:schemeClr val="accent1">
                    <a:lumMod val="50000"/>
                  </a:schemeClr>
                </a:solidFill>
                <a:latin typeface="+mj-lt"/>
                <a:cs typeface="Arial" panose="020B0604020202020204" pitchFamily="34" charset="0"/>
              </a:rPr>
              <a:t>Causal genérica de nulidad de elección</a:t>
            </a:r>
          </a:p>
        </p:txBody>
      </p:sp>
      <p:graphicFrame>
        <p:nvGraphicFramePr>
          <p:cNvPr id="5" name="Diagrama 4"/>
          <p:cNvGraphicFramePr/>
          <p:nvPr>
            <p:extLst>
              <p:ext uri="{D42A27DB-BD31-4B8C-83A1-F6EECF244321}">
                <p14:modId xmlns:p14="http://schemas.microsoft.com/office/powerpoint/2010/main" val="1611120515"/>
              </p:ext>
            </p:extLst>
          </p:nvPr>
        </p:nvGraphicFramePr>
        <p:xfrm>
          <a:off x="917321" y="966801"/>
          <a:ext cx="921522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uadroTexto 5"/>
          <p:cNvSpPr txBox="1"/>
          <p:nvPr/>
        </p:nvSpPr>
        <p:spPr>
          <a:xfrm>
            <a:off x="9939859" y="6231579"/>
            <a:ext cx="2252141" cy="307777"/>
          </a:xfrm>
          <a:prstGeom prst="rect">
            <a:avLst/>
          </a:prstGeom>
          <a:noFill/>
        </p:spPr>
        <p:txBody>
          <a:bodyPr wrap="square" rtlCol="0">
            <a:spAutoFit/>
          </a:bodyPr>
          <a:lstStyle/>
          <a:p>
            <a:r>
              <a:rPr lang="es-MX" sz="1400" b="1" dirty="0">
                <a:latin typeface="Arial" panose="020B0604020202020204" pitchFamily="34" charset="0"/>
                <a:cs typeface="Arial" panose="020B0604020202020204" pitchFamily="34" charset="0"/>
              </a:rPr>
              <a:t>Artículo 78 LGSMIME</a:t>
            </a:r>
          </a:p>
        </p:txBody>
      </p:sp>
    </p:spTree>
    <p:extLst>
      <p:ext uri="{BB962C8B-B14F-4D97-AF65-F5344CB8AC3E}">
        <p14:creationId xmlns:p14="http://schemas.microsoft.com/office/powerpoint/2010/main" val="136887421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529598" y="158232"/>
            <a:ext cx="6319051" cy="430887"/>
          </a:xfrm>
          <a:prstGeom prst="rect">
            <a:avLst/>
          </a:prstGeom>
          <a:noFill/>
        </p:spPr>
        <p:txBody>
          <a:bodyPr wrap="square" rtlCol="0">
            <a:spAutoFit/>
          </a:bodyPr>
          <a:lstStyle/>
          <a:p>
            <a:r>
              <a:rPr lang="es-MX" sz="2200" b="1" dirty="0">
                <a:solidFill>
                  <a:schemeClr val="accent1">
                    <a:lumMod val="50000"/>
                  </a:schemeClr>
                </a:solidFill>
                <a:latin typeface="+mj-lt"/>
                <a:cs typeface="Arial" panose="020B0604020202020204" pitchFamily="34" charset="0"/>
              </a:rPr>
              <a:t>Nulidad de las elecciones federales y locales</a:t>
            </a:r>
          </a:p>
        </p:txBody>
      </p:sp>
      <p:sp>
        <p:nvSpPr>
          <p:cNvPr id="3" name="Conector 2"/>
          <p:cNvSpPr/>
          <p:nvPr/>
        </p:nvSpPr>
        <p:spPr>
          <a:xfrm>
            <a:off x="334303" y="804969"/>
            <a:ext cx="746620" cy="687897"/>
          </a:xfrm>
          <a:prstGeom prst="flowChartConnector">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cs typeface="Arial" panose="020B0604020202020204" pitchFamily="34" charset="0"/>
            </a:endParaRPr>
          </a:p>
        </p:txBody>
      </p:sp>
      <p:sp>
        <p:nvSpPr>
          <p:cNvPr id="4" name="CuadroTexto 3"/>
          <p:cNvSpPr txBox="1"/>
          <p:nvPr/>
        </p:nvSpPr>
        <p:spPr>
          <a:xfrm>
            <a:off x="531444" y="964251"/>
            <a:ext cx="549479" cy="369332"/>
          </a:xfrm>
          <a:prstGeom prst="rect">
            <a:avLst/>
          </a:prstGeom>
          <a:noFill/>
        </p:spPr>
        <p:txBody>
          <a:bodyPr wrap="square" rtlCol="0">
            <a:spAutoFit/>
          </a:bodyPr>
          <a:lstStyle/>
          <a:p>
            <a:r>
              <a:rPr lang="es-MX" b="1" dirty="0">
                <a:latin typeface="Arial" panose="020B0604020202020204" pitchFamily="34" charset="0"/>
                <a:cs typeface="Arial" panose="020B0604020202020204" pitchFamily="34" charset="0"/>
              </a:rPr>
              <a:t>1</a:t>
            </a:r>
          </a:p>
        </p:txBody>
      </p:sp>
      <p:sp>
        <p:nvSpPr>
          <p:cNvPr id="5" name="Rectángulo redondeado 4"/>
          <p:cNvSpPr/>
          <p:nvPr/>
        </p:nvSpPr>
        <p:spPr>
          <a:xfrm>
            <a:off x="1192814" y="804969"/>
            <a:ext cx="10532461" cy="619281"/>
          </a:xfrm>
          <a:prstGeom prst="round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s-MX" dirty="0">
                <a:cs typeface="Arial" panose="020B0604020202020204" pitchFamily="34" charset="0"/>
              </a:rPr>
              <a:t>Por violaciones graves, dolosas y determinantes, de acuerdo a lo previsto en la Base VI del Art. 41 de la CPEUM. </a:t>
            </a:r>
          </a:p>
        </p:txBody>
      </p:sp>
      <p:graphicFrame>
        <p:nvGraphicFramePr>
          <p:cNvPr id="6" name="Diagrama 5"/>
          <p:cNvGraphicFramePr/>
          <p:nvPr>
            <p:extLst/>
          </p:nvPr>
        </p:nvGraphicFramePr>
        <p:xfrm>
          <a:off x="1155512" y="1996359"/>
          <a:ext cx="9839326" cy="45473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adroTexto 6"/>
          <p:cNvSpPr txBox="1"/>
          <p:nvPr/>
        </p:nvSpPr>
        <p:spPr>
          <a:xfrm>
            <a:off x="334303" y="1467483"/>
            <a:ext cx="10972783" cy="369332"/>
          </a:xfrm>
          <a:prstGeom prst="rect">
            <a:avLst/>
          </a:prstGeom>
          <a:noFill/>
        </p:spPr>
        <p:txBody>
          <a:bodyPr wrap="square" rtlCol="0">
            <a:spAutoFit/>
          </a:bodyPr>
          <a:lstStyle/>
          <a:p>
            <a:pPr algn="ctr"/>
            <a:r>
              <a:rPr lang="es-MX" b="1" dirty="0">
                <a:cs typeface="Arial" panose="020B0604020202020204" pitchFamily="34" charset="0"/>
              </a:rPr>
              <a:t>Causales de nulidad están directamente relacionadas con los actos de campaña</a:t>
            </a:r>
            <a:r>
              <a:rPr lang="es-MX" sz="1600" dirty="0">
                <a:cs typeface="Arial" panose="020B0604020202020204" pitchFamily="34" charset="0"/>
              </a:rPr>
              <a:t>. </a:t>
            </a:r>
          </a:p>
        </p:txBody>
      </p:sp>
    </p:spTree>
    <p:extLst>
      <p:ext uri="{BB962C8B-B14F-4D97-AF65-F5344CB8AC3E}">
        <p14:creationId xmlns:p14="http://schemas.microsoft.com/office/powerpoint/2010/main" val="33875273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804040" y="151649"/>
            <a:ext cx="8513379" cy="400110"/>
          </a:xfrm>
          <a:prstGeom prst="rect">
            <a:avLst/>
          </a:prstGeom>
          <a:noFill/>
        </p:spPr>
        <p:txBody>
          <a:bodyPr wrap="square" rtlCol="0">
            <a:spAutoFit/>
          </a:bodyPr>
          <a:lstStyle/>
          <a:p>
            <a:pPr lvl="0"/>
            <a:r>
              <a:rPr lang="es-MX" sz="2000" b="1" dirty="0">
                <a:solidFill>
                  <a:schemeClr val="accent1">
                    <a:lumMod val="50000"/>
                  </a:schemeClr>
                </a:solidFill>
                <a:latin typeface="+mj-lt"/>
                <a:cs typeface="Arial" panose="020B0604020202020204" pitchFamily="34" charset="0"/>
              </a:rPr>
              <a:t>Se exceda el gasto de campaña en un 5% del monto total autorizado</a:t>
            </a:r>
            <a:endParaRPr lang="es-MX" sz="2000" b="1" dirty="0">
              <a:solidFill>
                <a:schemeClr val="accent1">
                  <a:lumMod val="50000"/>
                </a:schemeClr>
              </a:solidFill>
              <a:latin typeface="+mj-lt"/>
            </a:endParaRPr>
          </a:p>
        </p:txBody>
      </p:sp>
      <p:graphicFrame>
        <p:nvGraphicFramePr>
          <p:cNvPr id="5" name="Diagrama 4"/>
          <p:cNvGraphicFramePr/>
          <p:nvPr>
            <p:extLst>
              <p:ext uri="{D42A27DB-BD31-4B8C-83A1-F6EECF244321}">
                <p14:modId xmlns:p14="http://schemas.microsoft.com/office/powerpoint/2010/main" val="2580909376"/>
              </p:ext>
            </p:extLst>
          </p:nvPr>
        </p:nvGraphicFramePr>
        <p:xfrm>
          <a:off x="804040" y="703900"/>
          <a:ext cx="8735848" cy="5933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173853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198AAD-57F3-435A-A8AB-B42BFEB9A3E2}"/>
              </a:ext>
            </a:extLst>
          </p:cNvPr>
          <p:cNvSpPr>
            <a:spLocks noGrp="1"/>
          </p:cNvSpPr>
          <p:nvPr>
            <p:ph type="title"/>
          </p:nvPr>
        </p:nvSpPr>
        <p:spPr>
          <a:xfrm>
            <a:off x="901700" y="2559326"/>
            <a:ext cx="8998467" cy="1320800"/>
          </a:xfrm>
        </p:spPr>
        <p:txBody>
          <a:bodyPr>
            <a:noAutofit/>
          </a:bodyPr>
          <a:lstStyle/>
          <a:p>
            <a:pPr algn="ctr"/>
            <a:r>
              <a:rPr lang="es-MX" sz="4000" b="1" dirty="0">
                <a:solidFill>
                  <a:schemeClr val="accent1">
                    <a:lumMod val="50000"/>
                  </a:schemeClr>
                </a:solidFill>
                <a:effectLst>
                  <a:outerShdw blurRad="38100" dist="38100" dir="2700000" algn="tl">
                    <a:srgbClr val="000000">
                      <a:alpha val="43137"/>
                    </a:srgbClr>
                  </a:outerShdw>
                </a:effectLst>
              </a:rPr>
              <a:t>CAUSALES DE NULIDAD DE VOTACIÓN RECIBIDA EN CASILLA</a:t>
            </a:r>
          </a:p>
        </p:txBody>
      </p:sp>
    </p:spTree>
    <p:extLst>
      <p:ext uri="{BB962C8B-B14F-4D97-AF65-F5344CB8AC3E}">
        <p14:creationId xmlns:p14="http://schemas.microsoft.com/office/powerpoint/2010/main" val="80271204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04040" y="173421"/>
            <a:ext cx="8513379" cy="707886"/>
          </a:xfrm>
          <a:prstGeom prst="rect">
            <a:avLst/>
          </a:prstGeom>
          <a:noFill/>
        </p:spPr>
        <p:txBody>
          <a:bodyPr wrap="square" rtlCol="0">
            <a:spAutoFit/>
          </a:bodyPr>
          <a:lstStyle/>
          <a:p>
            <a:pPr lvl="0" algn="just"/>
            <a:r>
              <a:rPr lang="es-MX" sz="2000" b="1" dirty="0">
                <a:solidFill>
                  <a:schemeClr val="accent1">
                    <a:lumMod val="50000"/>
                  </a:schemeClr>
                </a:solidFill>
                <a:latin typeface="+mj-lt"/>
                <a:cs typeface="Arial" panose="020B0604020202020204" pitchFamily="34" charset="0"/>
              </a:rPr>
              <a:t>Se compre o adquiera cobertura informativa o tiempos de radio y tv, fuera de los supuestos previstos en la ley</a:t>
            </a:r>
          </a:p>
        </p:txBody>
      </p:sp>
      <p:graphicFrame>
        <p:nvGraphicFramePr>
          <p:cNvPr id="3" name="Diagrama 2"/>
          <p:cNvGraphicFramePr/>
          <p:nvPr>
            <p:extLst/>
          </p:nvPr>
        </p:nvGraphicFramePr>
        <p:xfrm>
          <a:off x="614853" y="1038963"/>
          <a:ext cx="9033643" cy="59333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8311281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04040" y="173421"/>
            <a:ext cx="8513379" cy="707886"/>
          </a:xfrm>
          <a:prstGeom prst="rect">
            <a:avLst/>
          </a:prstGeom>
          <a:noFill/>
        </p:spPr>
        <p:txBody>
          <a:bodyPr wrap="square" rtlCol="0">
            <a:spAutoFit/>
          </a:bodyPr>
          <a:lstStyle/>
          <a:p>
            <a:pPr lvl="0" algn="just"/>
            <a:r>
              <a:rPr lang="es-MX" sz="2000" b="1" dirty="0">
                <a:solidFill>
                  <a:schemeClr val="accent1">
                    <a:lumMod val="50000"/>
                  </a:schemeClr>
                </a:solidFill>
                <a:latin typeface="+mj-lt"/>
                <a:cs typeface="Arial" panose="020B0604020202020204" pitchFamily="34" charset="0"/>
              </a:rPr>
              <a:t>Se reciban o utilicen recursos de procedencia ilícita o recursos públicos en las campañas</a:t>
            </a:r>
          </a:p>
        </p:txBody>
      </p:sp>
      <p:graphicFrame>
        <p:nvGraphicFramePr>
          <p:cNvPr id="3" name="Diagrama 2"/>
          <p:cNvGraphicFramePr/>
          <p:nvPr>
            <p:extLst/>
          </p:nvPr>
        </p:nvGraphicFramePr>
        <p:xfrm>
          <a:off x="614853" y="1024759"/>
          <a:ext cx="9033643" cy="59475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342622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2491498" y="158232"/>
            <a:ext cx="6319051" cy="400110"/>
          </a:xfrm>
          <a:prstGeom prst="rect">
            <a:avLst/>
          </a:prstGeom>
          <a:noFill/>
        </p:spPr>
        <p:txBody>
          <a:bodyPr wrap="square" rtlCol="0">
            <a:spAutoFit/>
          </a:bodyPr>
          <a:lstStyle/>
          <a:p>
            <a:r>
              <a:rPr lang="es-MX" sz="2000" b="1" dirty="0">
                <a:solidFill>
                  <a:schemeClr val="accent1">
                    <a:lumMod val="50000"/>
                  </a:schemeClr>
                </a:solidFill>
                <a:latin typeface="+mj-lt"/>
                <a:cs typeface="Arial" panose="020B0604020202020204" pitchFamily="34" charset="0"/>
              </a:rPr>
              <a:t>Nulidad de las elecciones federales y locales</a:t>
            </a:r>
          </a:p>
        </p:txBody>
      </p:sp>
      <p:sp>
        <p:nvSpPr>
          <p:cNvPr id="15" name="Rectángulo redondeado 14"/>
          <p:cNvSpPr/>
          <p:nvPr/>
        </p:nvSpPr>
        <p:spPr>
          <a:xfrm>
            <a:off x="1216708" y="777858"/>
            <a:ext cx="8938519" cy="890735"/>
          </a:xfrm>
          <a:prstGeom prst="round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s-MX" dirty="0">
                <a:cs typeface="Arial" panose="020B0604020202020204" pitchFamily="34" charset="0"/>
              </a:rPr>
              <a:t>Las violaciones deberán acreditarse de manera objetiva y material. Se presumirá que las violaciones son determinantes cuando la diferencia entre la votación obtenida entre el primero y segundo lugar sea menor al cinco por ciento.</a:t>
            </a:r>
          </a:p>
        </p:txBody>
      </p:sp>
      <p:sp>
        <p:nvSpPr>
          <p:cNvPr id="16" name="Rectángulo redondeado 15"/>
          <p:cNvSpPr/>
          <p:nvPr/>
        </p:nvSpPr>
        <p:spPr>
          <a:xfrm>
            <a:off x="1174161" y="1795191"/>
            <a:ext cx="8953724" cy="591268"/>
          </a:xfrm>
          <a:prstGeom prst="round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s-MX" dirty="0">
                <a:cs typeface="Arial" panose="020B0604020202020204" pitchFamily="34" charset="0"/>
              </a:rPr>
              <a:t>En caso de nulidad de la elección, se convocará a una elección extraordinaria, en ella no podrá participar la persona sancionada.</a:t>
            </a:r>
          </a:p>
        </p:txBody>
      </p:sp>
      <p:sp>
        <p:nvSpPr>
          <p:cNvPr id="17" name="Rectángulo redondeado 16"/>
          <p:cNvSpPr/>
          <p:nvPr/>
        </p:nvSpPr>
        <p:spPr>
          <a:xfrm>
            <a:off x="1212845" y="2645297"/>
            <a:ext cx="8999715" cy="822735"/>
          </a:xfrm>
          <a:prstGeom prst="round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s-MX" dirty="0"/>
              <a:t>Las violaciones graves son aquellas conductas irregulares que produzcan una afectación en los principios constitucionales y pongan en peligro el proceso electoral y sus resultados. </a:t>
            </a:r>
          </a:p>
        </p:txBody>
      </p:sp>
      <p:sp>
        <p:nvSpPr>
          <p:cNvPr id="33" name="Conector 32"/>
          <p:cNvSpPr/>
          <p:nvPr/>
        </p:nvSpPr>
        <p:spPr>
          <a:xfrm>
            <a:off x="422652" y="1795288"/>
            <a:ext cx="724170" cy="627407"/>
          </a:xfrm>
          <a:prstGeom prst="flowChartConnector">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4" name="CuadroTexto 33"/>
          <p:cNvSpPr txBox="1"/>
          <p:nvPr/>
        </p:nvSpPr>
        <p:spPr>
          <a:xfrm>
            <a:off x="649385" y="1849651"/>
            <a:ext cx="563460" cy="369332"/>
          </a:xfrm>
          <a:prstGeom prst="rect">
            <a:avLst/>
          </a:prstGeom>
          <a:noFill/>
        </p:spPr>
        <p:txBody>
          <a:bodyPr wrap="square" rtlCol="0">
            <a:spAutoFit/>
          </a:bodyPr>
          <a:lstStyle/>
          <a:p>
            <a:r>
              <a:rPr lang="es-MX" b="1" dirty="0">
                <a:cs typeface="Arial" panose="020B0604020202020204" pitchFamily="34" charset="0"/>
              </a:rPr>
              <a:t>3</a:t>
            </a:r>
          </a:p>
        </p:txBody>
      </p:sp>
      <p:sp>
        <p:nvSpPr>
          <p:cNvPr id="35" name="Conector 34"/>
          <p:cNvSpPr/>
          <p:nvPr/>
        </p:nvSpPr>
        <p:spPr>
          <a:xfrm>
            <a:off x="423911" y="4716699"/>
            <a:ext cx="746620" cy="687897"/>
          </a:xfrm>
          <a:prstGeom prst="flowChartConnector">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37" name="CuadroTexto 36"/>
          <p:cNvSpPr txBox="1"/>
          <p:nvPr/>
        </p:nvSpPr>
        <p:spPr>
          <a:xfrm>
            <a:off x="634075" y="4877733"/>
            <a:ext cx="483766" cy="365827"/>
          </a:xfrm>
          <a:prstGeom prst="rect">
            <a:avLst/>
          </a:prstGeom>
          <a:noFill/>
        </p:spPr>
        <p:txBody>
          <a:bodyPr wrap="square" rtlCol="0">
            <a:spAutoFit/>
          </a:bodyPr>
          <a:lstStyle/>
          <a:p>
            <a:r>
              <a:rPr lang="es-MX" b="1" dirty="0">
                <a:cs typeface="Arial" panose="020B0604020202020204" pitchFamily="34" charset="0"/>
              </a:rPr>
              <a:t>6</a:t>
            </a:r>
          </a:p>
        </p:txBody>
      </p:sp>
      <p:sp>
        <p:nvSpPr>
          <p:cNvPr id="39" name="Rectángulo redondeado 38"/>
          <p:cNvSpPr/>
          <p:nvPr/>
        </p:nvSpPr>
        <p:spPr>
          <a:xfrm>
            <a:off x="1187220" y="3618407"/>
            <a:ext cx="9008405" cy="872418"/>
          </a:xfrm>
          <a:prstGeom prst="round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s-MX" dirty="0">
                <a:cs typeface="Arial" panose="020B0604020202020204" pitchFamily="34" charset="0"/>
              </a:rPr>
              <a:t>Serán dolosas serán aquellas conductas realizadas en pleno conocimiento de carácter ilícito, con la intención de obtener un efecto indebido en los resultados del proceso electoral. </a:t>
            </a:r>
          </a:p>
        </p:txBody>
      </p:sp>
      <p:sp>
        <p:nvSpPr>
          <p:cNvPr id="41" name="Conector 40"/>
          <p:cNvSpPr/>
          <p:nvPr/>
        </p:nvSpPr>
        <p:spPr>
          <a:xfrm>
            <a:off x="372887" y="2694589"/>
            <a:ext cx="746620" cy="687897"/>
          </a:xfrm>
          <a:prstGeom prst="flowChartConnector">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2" name="CuadroTexto 41"/>
          <p:cNvSpPr txBox="1"/>
          <p:nvPr/>
        </p:nvSpPr>
        <p:spPr>
          <a:xfrm>
            <a:off x="594228" y="2853871"/>
            <a:ext cx="563460" cy="369332"/>
          </a:xfrm>
          <a:prstGeom prst="rect">
            <a:avLst/>
          </a:prstGeom>
          <a:noFill/>
        </p:spPr>
        <p:txBody>
          <a:bodyPr wrap="square" rtlCol="0">
            <a:spAutoFit/>
          </a:bodyPr>
          <a:lstStyle/>
          <a:p>
            <a:r>
              <a:rPr lang="es-MX" b="1" dirty="0">
                <a:cs typeface="Arial" panose="020B0604020202020204" pitchFamily="34" charset="0"/>
              </a:rPr>
              <a:t>4</a:t>
            </a:r>
          </a:p>
        </p:txBody>
      </p:sp>
      <p:sp>
        <p:nvSpPr>
          <p:cNvPr id="43" name="Conector 42"/>
          <p:cNvSpPr/>
          <p:nvPr/>
        </p:nvSpPr>
        <p:spPr>
          <a:xfrm>
            <a:off x="365913" y="3669495"/>
            <a:ext cx="746620" cy="687897"/>
          </a:xfrm>
          <a:prstGeom prst="flowChartConnector">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4" name="CuadroTexto 43"/>
          <p:cNvSpPr txBox="1"/>
          <p:nvPr/>
        </p:nvSpPr>
        <p:spPr>
          <a:xfrm>
            <a:off x="596212" y="3822193"/>
            <a:ext cx="483766" cy="365827"/>
          </a:xfrm>
          <a:prstGeom prst="rect">
            <a:avLst/>
          </a:prstGeom>
          <a:noFill/>
        </p:spPr>
        <p:txBody>
          <a:bodyPr wrap="square" rtlCol="0">
            <a:spAutoFit/>
          </a:bodyPr>
          <a:lstStyle/>
          <a:p>
            <a:r>
              <a:rPr lang="es-MX" b="1" dirty="0">
                <a:cs typeface="Arial" panose="020B0604020202020204" pitchFamily="34" charset="0"/>
              </a:rPr>
              <a:t>5</a:t>
            </a:r>
          </a:p>
        </p:txBody>
      </p:sp>
      <p:sp>
        <p:nvSpPr>
          <p:cNvPr id="48" name="Conector 47"/>
          <p:cNvSpPr/>
          <p:nvPr/>
        </p:nvSpPr>
        <p:spPr>
          <a:xfrm>
            <a:off x="422652" y="858914"/>
            <a:ext cx="746620" cy="687897"/>
          </a:xfrm>
          <a:prstGeom prst="flowChartConnector">
            <a:avLst/>
          </a:prstGeom>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9" name="CuadroTexto 48"/>
          <p:cNvSpPr txBox="1"/>
          <p:nvPr/>
        </p:nvSpPr>
        <p:spPr>
          <a:xfrm>
            <a:off x="653248" y="1018196"/>
            <a:ext cx="563460" cy="369332"/>
          </a:xfrm>
          <a:prstGeom prst="rect">
            <a:avLst/>
          </a:prstGeom>
          <a:noFill/>
        </p:spPr>
        <p:txBody>
          <a:bodyPr wrap="square" rtlCol="0">
            <a:spAutoFit/>
          </a:bodyPr>
          <a:lstStyle/>
          <a:p>
            <a:r>
              <a:rPr lang="es-MX" b="1" dirty="0">
                <a:cs typeface="Arial" panose="020B0604020202020204" pitchFamily="34" charset="0"/>
              </a:rPr>
              <a:t>2</a:t>
            </a:r>
          </a:p>
        </p:txBody>
      </p:sp>
      <p:sp>
        <p:nvSpPr>
          <p:cNvPr id="52" name="CuadroTexto 51"/>
          <p:cNvSpPr txBox="1"/>
          <p:nvPr/>
        </p:nvSpPr>
        <p:spPr>
          <a:xfrm>
            <a:off x="9722721" y="6442501"/>
            <a:ext cx="2382193" cy="307777"/>
          </a:xfrm>
          <a:prstGeom prst="rect">
            <a:avLst/>
          </a:prstGeom>
          <a:noFill/>
        </p:spPr>
        <p:txBody>
          <a:bodyPr wrap="square" rtlCol="0">
            <a:spAutoFit/>
          </a:bodyPr>
          <a:lstStyle/>
          <a:p>
            <a:r>
              <a:rPr lang="es-MX" sz="1400" b="1" dirty="0">
                <a:cs typeface="Arial" panose="020B0604020202020204" pitchFamily="34" charset="0"/>
              </a:rPr>
              <a:t>Artículos 78 bis LGSMIME</a:t>
            </a:r>
          </a:p>
        </p:txBody>
      </p:sp>
      <p:sp>
        <p:nvSpPr>
          <p:cNvPr id="24" name="Rectángulo redondeado 23"/>
          <p:cNvSpPr/>
          <p:nvPr/>
        </p:nvSpPr>
        <p:spPr>
          <a:xfrm>
            <a:off x="1224129" y="4609259"/>
            <a:ext cx="8947025" cy="1351608"/>
          </a:xfrm>
          <a:prstGeom prst="roundRect">
            <a:avLst/>
          </a:prstGeom>
          <a:ln>
            <a:solidFill>
              <a:schemeClr val="accent1">
                <a:lumMod val="50000"/>
              </a:schemeClr>
            </a:solidFill>
          </a:ln>
        </p:spPr>
        <p:style>
          <a:lnRef idx="2">
            <a:schemeClr val="accent1"/>
          </a:lnRef>
          <a:fillRef idx="1">
            <a:schemeClr val="lt1"/>
          </a:fillRef>
          <a:effectRef idx="0">
            <a:schemeClr val="accent1"/>
          </a:effectRef>
          <a:fontRef idx="minor">
            <a:schemeClr val="dk1"/>
          </a:fontRef>
        </p:style>
        <p:txBody>
          <a:bodyPr rtlCol="0" anchor="ctr"/>
          <a:lstStyle/>
          <a:p>
            <a:pPr algn="just"/>
            <a:r>
              <a:rPr lang="es-MX" dirty="0">
                <a:cs typeface="Arial" panose="020B0604020202020204" pitchFamily="34" charset="0"/>
              </a:rPr>
              <a:t>Se presumirá que se está en presencia de cobertura informativa indebida cuando, tratándose de programación y de espacios informativos o noticiosos, sea evidente que, por su carácter reiterado y sistemático, se trata de una actividad publicitaria dirigida a influir en las preferencias electorales de los ciudadanos y no de un ejercicio periodístico.*</a:t>
            </a:r>
          </a:p>
        </p:txBody>
      </p:sp>
      <p:sp>
        <p:nvSpPr>
          <p:cNvPr id="25" name="5 Rectángulo"/>
          <p:cNvSpPr/>
          <p:nvPr/>
        </p:nvSpPr>
        <p:spPr>
          <a:xfrm>
            <a:off x="2337143" y="6027003"/>
            <a:ext cx="5959131" cy="830997"/>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b="1" dirty="0"/>
              <a:t>* </a:t>
            </a:r>
            <a:r>
              <a:rPr lang="es-MX" sz="1000" dirty="0"/>
              <a:t>A fin de salvaguardar las libertades de expresión, información y a fin de fortalecer el Estado democrático, no serán objeto de inquisición judicial ni censura, las entrevistas, opiniones, editoriales y el análisis de cualquier índole que, sin importar el formato sean el reflejo de la propia opinión o creencias de quien las emite. </a:t>
            </a:r>
          </a:p>
        </p:txBody>
      </p:sp>
    </p:spTree>
    <p:extLst>
      <p:ext uri="{BB962C8B-B14F-4D97-AF65-F5344CB8AC3E}">
        <p14:creationId xmlns:p14="http://schemas.microsoft.com/office/powerpoint/2010/main" val="16373189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1144623" y="258483"/>
            <a:ext cx="8440298" cy="707886"/>
          </a:xfrm>
          <a:prstGeom prst="rect">
            <a:avLst/>
          </a:prstGeom>
          <a:noFill/>
        </p:spPr>
        <p:txBody>
          <a:bodyPr wrap="square" rtlCol="0">
            <a:spAutoFit/>
          </a:bodyPr>
          <a:lstStyle/>
          <a:p>
            <a:pPr algn="ctr"/>
            <a:r>
              <a:rPr lang="es-MX" sz="2000" b="1" dirty="0">
                <a:solidFill>
                  <a:schemeClr val="accent1">
                    <a:lumMod val="50000"/>
                  </a:schemeClr>
                </a:solidFill>
                <a:latin typeface="+mj-lt"/>
                <a:cs typeface="Arial" panose="020B0604020202020204" pitchFamily="34" charset="0"/>
              </a:rPr>
              <a:t>Causal de invalidez de la elección por la violación a principios constitucionales </a:t>
            </a:r>
          </a:p>
        </p:txBody>
      </p:sp>
      <p:sp>
        <p:nvSpPr>
          <p:cNvPr id="6" name="CuadroTexto 5"/>
          <p:cNvSpPr txBox="1"/>
          <p:nvPr/>
        </p:nvSpPr>
        <p:spPr>
          <a:xfrm>
            <a:off x="1144623" y="1197757"/>
            <a:ext cx="8543663" cy="5355312"/>
          </a:xfrm>
          <a:prstGeom prst="rect">
            <a:avLst/>
          </a:prstGeom>
          <a:noFill/>
        </p:spPr>
        <p:txBody>
          <a:bodyPr wrap="square" rtlCol="0">
            <a:spAutoFit/>
          </a:bodyPr>
          <a:lstStyle/>
          <a:p>
            <a:pPr algn="just"/>
            <a:r>
              <a:rPr lang="es-MX" dirty="0">
                <a:cs typeface="Arial" panose="020B0604020202020204" pitchFamily="34" charset="0"/>
              </a:rPr>
              <a:t>Los principios señalados en la CPUM, que garantizan la renovación de los poderes Legislativo y Ejecutivo  y así se puedan realizar elecciones libres, auténticas y periódicas, son los siguientes:</a:t>
            </a:r>
          </a:p>
          <a:p>
            <a:pPr algn="just"/>
            <a:endParaRPr lang="es-MX" dirty="0">
              <a:cs typeface="Arial" panose="020B0604020202020204" pitchFamily="34" charset="0"/>
            </a:endParaRPr>
          </a:p>
          <a:p>
            <a:pPr marL="342900" indent="-342900" algn="just">
              <a:buAutoNum type="arabicParenR"/>
            </a:pPr>
            <a:r>
              <a:rPr lang="es-MX" dirty="0">
                <a:cs typeface="Arial" panose="020B0604020202020204" pitchFamily="34" charset="0"/>
              </a:rPr>
              <a:t>Sufragio universal, libre, secreto y directo;</a:t>
            </a:r>
          </a:p>
          <a:p>
            <a:pPr marL="342900" indent="-342900" algn="just">
              <a:buAutoNum type="arabicParenR"/>
            </a:pPr>
            <a:endParaRPr lang="es-MX" dirty="0">
              <a:cs typeface="Arial" panose="020B0604020202020204" pitchFamily="34" charset="0"/>
            </a:endParaRPr>
          </a:p>
          <a:p>
            <a:pPr marL="342900" indent="-342900" algn="just">
              <a:buAutoNum type="arabicParenR"/>
            </a:pPr>
            <a:r>
              <a:rPr lang="es-MX" dirty="0">
                <a:cs typeface="Arial" panose="020B0604020202020204" pitchFamily="34" charset="0"/>
              </a:rPr>
              <a:t>Organización de las elecciones a través de un organismo público y autónomo;</a:t>
            </a:r>
          </a:p>
          <a:p>
            <a:pPr marL="342900" indent="-342900" algn="just">
              <a:buAutoNum type="arabicParenR"/>
            </a:pPr>
            <a:endParaRPr lang="es-MX" dirty="0">
              <a:cs typeface="Arial" panose="020B0604020202020204" pitchFamily="34" charset="0"/>
            </a:endParaRPr>
          </a:p>
          <a:p>
            <a:pPr marL="342900" indent="-342900" algn="just">
              <a:buAutoNum type="arabicParenR"/>
            </a:pPr>
            <a:r>
              <a:rPr lang="es-MX" dirty="0">
                <a:cs typeface="Arial" panose="020B0604020202020204" pitchFamily="34" charset="0"/>
              </a:rPr>
              <a:t>La certeza, legalidad, independencia, imparcialidad, máxima publicidad y objetividad como principios rectores del proceso electoral;</a:t>
            </a:r>
          </a:p>
          <a:p>
            <a:pPr marL="342900" indent="-342900" algn="just">
              <a:buAutoNum type="arabicParenR"/>
            </a:pPr>
            <a:endParaRPr lang="es-MX" dirty="0">
              <a:cs typeface="Arial" panose="020B0604020202020204" pitchFamily="34" charset="0"/>
            </a:endParaRPr>
          </a:p>
          <a:p>
            <a:pPr marL="342900" indent="-342900" algn="just">
              <a:buAutoNum type="arabicParenR"/>
            </a:pPr>
            <a:r>
              <a:rPr lang="es-MX" dirty="0">
                <a:cs typeface="Arial" panose="020B0604020202020204" pitchFamily="34" charset="0"/>
              </a:rPr>
              <a:t> Establecimiento de condiciones de equidad para el acceso de los partidos políticos y candidatos independientes;</a:t>
            </a:r>
          </a:p>
          <a:p>
            <a:pPr marL="342900" indent="-342900" algn="just">
              <a:buAutoNum type="arabicParenR"/>
            </a:pPr>
            <a:endParaRPr lang="es-MX" dirty="0">
              <a:cs typeface="Arial" panose="020B0604020202020204" pitchFamily="34" charset="0"/>
            </a:endParaRPr>
          </a:p>
          <a:p>
            <a:pPr marL="342900" indent="-342900" algn="just">
              <a:buAutoNum type="arabicParenR"/>
            </a:pPr>
            <a:r>
              <a:rPr lang="es-MX" dirty="0">
                <a:cs typeface="Arial" panose="020B0604020202020204" pitchFamily="34" charset="0"/>
              </a:rPr>
              <a:t>Control de la constitucionalidad y legalidad de los actos y resoluciones electorales;</a:t>
            </a:r>
          </a:p>
          <a:p>
            <a:pPr marL="342900" indent="-342900" algn="just">
              <a:buAutoNum type="arabicParenR"/>
            </a:pPr>
            <a:endParaRPr lang="es-MX" dirty="0">
              <a:cs typeface="Arial" panose="020B0604020202020204" pitchFamily="34" charset="0"/>
            </a:endParaRPr>
          </a:p>
          <a:p>
            <a:pPr marL="342900" indent="-342900" algn="just">
              <a:buAutoNum type="arabicParenR"/>
            </a:pPr>
            <a:r>
              <a:rPr lang="es-MX" dirty="0">
                <a:cs typeface="Arial" panose="020B0604020202020204" pitchFamily="34" charset="0"/>
              </a:rPr>
              <a:t>El principio de equidad en el financiamiento de los partidos políticos y candidatos (as) independientes y sus campañas electorales. </a:t>
            </a:r>
          </a:p>
        </p:txBody>
      </p:sp>
    </p:spTree>
    <p:extLst>
      <p:ext uri="{BB962C8B-B14F-4D97-AF65-F5344CB8AC3E}">
        <p14:creationId xmlns:p14="http://schemas.microsoft.com/office/powerpoint/2010/main" val="379782916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extLst/>
          </p:nvPr>
        </p:nvGraphicFramePr>
        <p:xfrm>
          <a:off x="378919" y="962062"/>
          <a:ext cx="10243751" cy="5569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CuadroTexto 4"/>
          <p:cNvSpPr txBox="1"/>
          <p:nvPr/>
        </p:nvSpPr>
        <p:spPr>
          <a:xfrm>
            <a:off x="714589" y="174458"/>
            <a:ext cx="8864840" cy="400110"/>
          </a:xfrm>
          <a:prstGeom prst="rect">
            <a:avLst/>
          </a:prstGeom>
          <a:noFill/>
        </p:spPr>
        <p:txBody>
          <a:bodyPr wrap="square" rtlCol="0">
            <a:spAutoFit/>
          </a:bodyPr>
          <a:lstStyle/>
          <a:p>
            <a:pPr algn="ctr"/>
            <a:r>
              <a:rPr lang="es-MX" sz="2000" b="1" dirty="0">
                <a:solidFill>
                  <a:schemeClr val="accent1">
                    <a:lumMod val="50000"/>
                  </a:schemeClr>
                </a:solidFill>
                <a:latin typeface="+mj-lt"/>
                <a:cs typeface="Arial" panose="020B0604020202020204" pitchFamily="34" charset="0"/>
              </a:rPr>
              <a:t>Elementos a acreditarse:</a:t>
            </a:r>
          </a:p>
        </p:txBody>
      </p:sp>
    </p:spTree>
    <p:extLst>
      <p:ext uri="{BB962C8B-B14F-4D97-AF65-F5344CB8AC3E}">
        <p14:creationId xmlns:p14="http://schemas.microsoft.com/office/powerpoint/2010/main" val="28486279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619118947"/>
              </p:ext>
            </p:extLst>
          </p:nvPr>
        </p:nvGraphicFramePr>
        <p:xfrm>
          <a:off x="1003300" y="823685"/>
          <a:ext cx="10071100" cy="5259614"/>
        </p:xfrm>
        <a:graphic>
          <a:graphicData uri="http://schemas.openxmlformats.org/drawingml/2006/table">
            <a:tbl>
              <a:tblPr firstRow="1" bandRow="1">
                <a:tableStyleId>{B301B821-A1FF-4177-AEE7-76D212191A09}</a:tableStyleId>
              </a:tblPr>
              <a:tblGrid>
                <a:gridCol w="2596103">
                  <a:extLst>
                    <a:ext uri="{9D8B030D-6E8A-4147-A177-3AD203B41FA5}">
                      <a16:colId xmlns:a16="http://schemas.microsoft.com/office/drawing/2014/main" val="20000"/>
                    </a:ext>
                  </a:extLst>
                </a:gridCol>
                <a:gridCol w="7474997">
                  <a:extLst>
                    <a:ext uri="{9D8B030D-6E8A-4147-A177-3AD203B41FA5}">
                      <a16:colId xmlns:a16="http://schemas.microsoft.com/office/drawing/2014/main" val="20001"/>
                    </a:ext>
                  </a:extLst>
                </a:gridCol>
              </a:tblGrid>
              <a:tr h="906737">
                <a:tc gridSpan="2">
                  <a:txBody>
                    <a:bodyPr/>
                    <a:lstStyle/>
                    <a:p>
                      <a:pPr algn="ctr"/>
                      <a:r>
                        <a:rPr lang="es-ES" sz="2000" b="1" dirty="0">
                          <a:solidFill>
                            <a:schemeClr val="tx1"/>
                          </a:solidFill>
                          <a:effectLst/>
                          <a:latin typeface="+mn-lt"/>
                          <a:cs typeface="Arial" panose="020B0604020202020204" pitchFamily="34" charset="0"/>
                        </a:rPr>
                        <a:t>Sentencias en las que se argumentaron violaciones a principios constitucionales</a:t>
                      </a:r>
                      <a:endParaRPr lang="es-MX" sz="2000" dirty="0">
                        <a:solidFill>
                          <a:schemeClr val="tx1"/>
                        </a:solidFill>
                        <a:effectLst/>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s-MX" dirty="0">
                        <a:solidFill>
                          <a:schemeClr val="tx1"/>
                        </a:solidFill>
                        <a:latin typeface="Arial" panose="020B0604020202020204" pitchFamily="34" charset="0"/>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0"/>
                  </a:ext>
                </a:extLst>
              </a:tr>
              <a:tr h="887598">
                <a:tc>
                  <a:txBody>
                    <a:bodyPr/>
                    <a:lstStyle/>
                    <a:p>
                      <a:pPr marL="0" algn="l" defTabSz="457200" rtl="0" eaLnBrk="1" latinLnBrk="0" hangingPunct="1"/>
                      <a:r>
                        <a:rPr lang="es-MX" sz="1600" b="1" u="sng" kern="1200" dirty="0">
                          <a:solidFill>
                            <a:schemeClr val="accent1">
                              <a:lumMod val="50000"/>
                            </a:schemeClr>
                          </a:solidFill>
                          <a:latin typeface="+mn-lt"/>
                          <a:ea typeface="+mn-ea"/>
                          <a:cs typeface="Arial" panose="020B0604020202020204" pitchFamily="34" charset="0"/>
                        </a:rPr>
                        <a:t>SUP-JRC-604/2007</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just"/>
                      <a:r>
                        <a:rPr lang="es-ES" sz="1600" b="1" kern="1200" dirty="0">
                          <a:solidFill>
                            <a:schemeClr val="dk1"/>
                          </a:solidFill>
                          <a:effectLst/>
                          <a:latin typeface="+mn-lt"/>
                          <a:ea typeface="+mn-ea"/>
                          <a:cs typeface="Arial" panose="020B0604020202020204" pitchFamily="34" charset="0"/>
                        </a:rPr>
                        <a:t>Se anuló  la elección del ayuntamiento de Yurécuaro por la utilización de símbolos y referencias religiosas en las campañas.</a:t>
                      </a:r>
                      <a:endParaRPr lang="es-MX" sz="1600" b="1" dirty="0">
                        <a:latin typeface="+mn-lt"/>
                        <a:cs typeface="Arial" panose="020B0604020202020204" pitchFamily="34"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1021346">
                <a:tc>
                  <a:txBody>
                    <a:bodyPr/>
                    <a:lstStyle/>
                    <a:p>
                      <a:r>
                        <a:rPr lang="es-ES_tradnl" sz="1600" b="1" u="sng" kern="1200" dirty="0">
                          <a:solidFill>
                            <a:schemeClr val="accent1">
                              <a:lumMod val="50000"/>
                            </a:schemeClr>
                          </a:solidFill>
                          <a:effectLst/>
                          <a:latin typeface="+mn-lt"/>
                          <a:cs typeface="Arial" panose="020B0604020202020204" pitchFamily="34" charset="0"/>
                        </a:rPr>
                        <a:t>SRT-JRC-015/2008</a:t>
                      </a:r>
                      <a:endParaRPr lang="es-MX" sz="1600" b="1" u="sng" dirty="0">
                        <a:solidFill>
                          <a:schemeClr val="accent1">
                            <a:lumMod val="50000"/>
                          </a:schemeClr>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tcPr>
                </a:tc>
                <a:tc>
                  <a:txBody>
                    <a:bodyPr/>
                    <a:lstStyle/>
                    <a:p>
                      <a:pPr algn="just"/>
                      <a:r>
                        <a:rPr lang="es-ES" sz="1600" b="1" kern="1200" dirty="0">
                          <a:solidFill>
                            <a:schemeClr val="dk1"/>
                          </a:solidFill>
                          <a:effectLst/>
                          <a:latin typeface="+mn-lt"/>
                          <a:ea typeface="+mn-ea"/>
                          <a:cs typeface="Arial" panose="020B0604020202020204" pitchFamily="34" charset="0"/>
                        </a:rPr>
                        <a:t>Se anuló la elección del ayuntamiento del municipio de Zimapán, Hidalgo por violación al artículo 130 constitucional que consagra el principio de laicidad.</a:t>
                      </a:r>
                      <a:endParaRPr lang="es-MX" sz="1600" b="1" dirty="0">
                        <a:latin typeface="+mn-lt"/>
                        <a:cs typeface="Arial" panose="020B0604020202020204" pitchFamily="34"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2"/>
                  </a:ext>
                </a:extLst>
              </a:tr>
              <a:tr h="1021346">
                <a:tc>
                  <a:txBody>
                    <a:bodyPr/>
                    <a:lstStyle/>
                    <a:p>
                      <a:r>
                        <a:rPr lang="es-ES" sz="1600" b="1" u="sng" strike="noStrike" kern="1200" dirty="0">
                          <a:solidFill>
                            <a:schemeClr val="accent1">
                              <a:lumMod val="50000"/>
                            </a:schemeClr>
                          </a:solidFill>
                          <a:effectLst/>
                          <a:latin typeface="+mn-lt"/>
                          <a:ea typeface="+mn-ea"/>
                          <a:cs typeface="Arial" panose="020B0604020202020204" pitchFamily="34" charset="0"/>
                        </a:rPr>
                        <a:t>ST-JRC-117/2011</a:t>
                      </a:r>
                      <a:endParaRPr lang="es-MX" sz="1600" b="1" u="sng" dirty="0">
                        <a:solidFill>
                          <a:schemeClr val="accent1">
                            <a:lumMod val="50000"/>
                          </a:schemeClr>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tcPr>
                </a:tc>
                <a:tc>
                  <a:txBody>
                    <a:bodyPr/>
                    <a:lstStyle/>
                    <a:p>
                      <a:pPr algn="just"/>
                      <a:r>
                        <a:rPr lang="es-ES" sz="1600" b="1" kern="1200" dirty="0">
                          <a:solidFill>
                            <a:schemeClr val="dk1"/>
                          </a:solidFill>
                          <a:effectLst/>
                          <a:latin typeface="+mn-lt"/>
                          <a:ea typeface="+mn-ea"/>
                          <a:cs typeface="Arial" panose="020B0604020202020204" pitchFamily="34" charset="0"/>
                        </a:rPr>
                        <a:t>Se impugnó la elección del ayuntamiento de Morelia por la difusión  de propaganda político-electoral ilícita a través de la televisión en una pelea de box. Se revocó la sentencia del tribunal local y se anuló la elección.</a:t>
                      </a:r>
                      <a:endParaRPr lang="es-MX" sz="1600" b="1" dirty="0">
                        <a:latin typeface="+mn-lt"/>
                        <a:cs typeface="Arial" panose="020B0604020202020204" pitchFamily="34"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r h="1422587">
                <a:tc>
                  <a:txBody>
                    <a:bodyPr/>
                    <a:lstStyle/>
                    <a:p>
                      <a:r>
                        <a:rPr lang="es-ES" sz="1600" b="1" u="sng" strike="noStrike" kern="1200" dirty="0">
                          <a:solidFill>
                            <a:schemeClr val="accent1">
                              <a:lumMod val="50000"/>
                            </a:schemeClr>
                          </a:solidFill>
                          <a:effectLst/>
                          <a:latin typeface="+mn-lt"/>
                          <a:ea typeface="+mn-ea"/>
                          <a:cs typeface="Arial" panose="020B0604020202020204" pitchFamily="34" charset="0"/>
                        </a:rPr>
                        <a:t>SUP-REC-145/2013 e incidente de inejecución</a:t>
                      </a:r>
                      <a:endParaRPr lang="es-MX" sz="1600" b="1" u="sng" dirty="0">
                        <a:solidFill>
                          <a:schemeClr val="accent1">
                            <a:lumMod val="50000"/>
                          </a:schemeClr>
                        </a:solidFill>
                        <a:latin typeface="+mn-lt"/>
                        <a:cs typeface="Arial" panose="020B0604020202020204" pitchFamily="34" charset="0"/>
                      </a:endParaRPr>
                    </a:p>
                  </a:txBody>
                  <a:tcPr>
                    <a:lnL w="12700" cap="flat" cmpd="sng" algn="ctr">
                      <a:solidFill>
                        <a:schemeClr val="tx1"/>
                      </a:solidFill>
                      <a:prstDash val="solid"/>
                      <a:round/>
                      <a:headEnd type="none" w="med" len="med"/>
                      <a:tailEnd type="none" w="med" len="med"/>
                    </a:lnL>
                  </a:tcPr>
                </a:tc>
                <a:tc>
                  <a:txBody>
                    <a:bodyPr/>
                    <a:lstStyle/>
                    <a:p>
                      <a:pPr algn="just"/>
                      <a:r>
                        <a:rPr lang="es-ES" sz="1600" b="1" kern="1200" dirty="0">
                          <a:solidFill>
                            <a:schemeClr val="dk1"/>
                          </a:solidFill>
                          <a:effectLst/>
                          <a:latin typeface="+mn-lt"/>
                          <a:ea typeface="+mn-ea"/>
                          <a:cs typeface="Arial" panose="020B0604020202020204" pitchFamily="34" charset="0"/>
                        </a:rPr>
                        <a:t>Por la existencia de boletas apócrifas dentro de las urnas electorales, la Sala Superior revocó la sentencia de la Sala Xalapa que daba por válida la elección del ayuntamiento de Tepetzintla, Veracruz. Se ordenó la celebración de una elección extraordinaria.</a:t>
                      </a:r>
                      <a:endParaRPr lang="es-MX" sz="1600" b="1" dirty="0">
                        <a:latin typeface="+mn-lt"/>
                        <a:cs typeface="Arial" panose="020B0604020202020204" pitchFamily="34" charset="0"/>
                      </a:endParaRPr>
                    </a:p>
                  </a:txBody>
                  <a:tcPr>
                    <a:lnR w="12700"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4825403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69C2A05-2BB1-4ECE-9372-0AD5E62D9891}"/>
              </a:ext>
            </a:extLst>
          </p:cNvPr>
          <p:cNvSpPr>
            <a:spLocks noGrp="1"/>
          </p:cNvSpPr>
          <p:nvPr>
            <p:ph type="title"/>
          </p:nvPr>
        </p:nvSpPr>
        <p:spPr>
          <a:xfrm>
            <a:off x="1237238" y="2576995"/>
            <a:ext cx="8596668" cy="1320800"/>
          </a:xfrm>
        </p:spPr>
        <p:txBody>
          <a:bodyPr>
            <a:normAutofit/>
          </a:bodyPr>
          <a:lstStyle/>
          <a:p>
            <a:pPr algn="ctr" defTabSz="914400"/>
            <a:r>
              <a:rPr lang="es-MX" sz="4000" b="1" dirty="0">
                <a:solidFill>
                  <a:schemeClr val="accent1">
                    <a:lumMod val="50000"/>
                  </a:schemeClr>
                </a:solidFill>
                <a:effectLst>
                  <a:outerShdw blurRad="38100" dist="38100" dir="2700000" algn="tl">
                    <a:srgbClr val="000000">
                      <a:alpha val="43137"/>
                    </a:srgbClr>
                  </a:outerShdw>
                </a:effectLst>
              </a:rPr>
              <a:t>NULIDADES DE ELECCIÓN EN TABASCO</a:t>
            </a:r>
          </a:p>
        </p:txBody>
      </p:sp>
    </p:spTree>
    <p:extLst>
      <p:ext uri="{BB962C8B-B14F-4D97-AF65-F5344CB8AC3E}">
        <p14:creationId xmlns:p14="http://schemas.microsoft.com/office/powerpoint/2010/main" val="26595276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Tabla">
            <a:extLst>
              <a:ext uri="{FF2B5EF4-FFF2-40B4-BE49-F238E27FC236}">
                <a16:creationId xmlns:a16="http://schemas.microsoft.com/office/drawing/2014/main" id="{DA33C390-4B0E-4E55-9B08-770A0B4D4209}"/>
              </a:ext>
            </a:extLst>
          </p:cNvPr>
          <p:cNvGraphicFramePr>
            <a:graphicFrameLocks noGrp="1"/>
          </p:cNvGraphicFramePr>
          <p:nvPr>
            <p:extLst>
              <p:ext uri="{D42A27DB-BD31-4B8C-83A1-F6EECF244321}">
                <p14:modId xmlns:p14="http://schemas.microsoft.com/office/powerpoint/2010/main" val="982747382"/>
              </p:ext>
            </p:extLst>
          </p:nvPr>
        </p:nvGraphicFramePr>
        <p:xfrm>
          <a:off x="1064444" y="510704"/>
          <a:ext cx="8168997" cy="5334000"/>
        </p:xfrm>
        <a:graphic>
          <a:graphicData uri="http://schemas.openxmlformats.org/drawingml/2006/table">
            <a:tbl>
              <a:tblPr firstRow="1" bandRow="1">
                <a:tableStyleId>{21E4AEA4-8DFA-4A89-87EB-49C32662AFE0}</a:tableStyleId>
              </a:tblPr>
              <a:tblGrid>
                <a:gridCol w="2722999">
                  <a:extLst>
                    <a:ext uri="{9D8B030D-6E8A-4147-A177-3AD203B41FA5}">
                      <a16:colId xmlns:a16="http://schemas.microsoft.com/office/drawing/2014/main" val="20000"/>
                    </a:ext>
                  </a:extLst>
                </a:gridCol>
                <a:gridCol w="2722999">
                  <a:extLst>
                    <a:ext uri="{9D8B030D-6E8A-4147-A177-3AD203B41FA5}">
                      <a16:colId xmlns:a16="http://schemas.microsoft.com/office/drawing/2014/main" val="20001"/>
                    </a:ext>
                  </a:extLst>
                </a:gridCol>
                <a:gridCol w="2722999">
                  <a:extLst>
                    <a:ext uri="{9D8B030D-6E8A-4147-A177-3AD203B41FA5}">
                      <a16:colId xmlns:a16="http://schemas.microsoft.com/office/drawing/2014/main" val="20002"/>
                    </a:ext>
                  </a:extLst>
                </a:gridCol>
              </a:tblGrid>
              <a:tr h="485016">
                <a:tc>
                  <a:txBody>
                    <a:bodyPr/>
                    <a:lstStyle/>
                    <a:p>
                      <a:pPr algn="ctr"/>
                      <a:r>
                        <a:rPr lang="es-MX" sz="2000" dirty="0"/>
                        <a:t>Gobernador</a:t>
                      </a:r>
                    </a:p>
                    <a:p>
                      <a:pPr algn="ctr"/>
                      <a:r>
                        <a:rPr lang="es-MX" sz="2000" dirty="0"/>
                        <a:t>Estatal</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Diputados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Distrito</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Regidores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Municipio</a:t>
                      </a:r>
                      <a:endParaRPr lang="es-MX" sz="2000" dirty="0">
                        <a:solidFill>
                          <a:schemeClr val="tx1"/>
                        </a:solidFill>
                        <a:latin typeface="Univers" pitchFamily="34" charset="0"/>
                      </a:endParaRPr>
                    </a:p>
                  </a:txBody>
                  <a:tcPr anchor="ctr"/>
                </a:tc>
                <a:extLst>
                  <a:ext uri="{0D108BD9-81ED-4DB2-BD59-A6C34878D82A}">
                    <a16:rowId xmlns:a16="http://schemas.microsoft.com/office/drawing/2014/main" val="10000"/>
                  </a:ext>
                </a:extLst>
              </a:tr>
              <a:tr h="370840">
                <a:tc gridSpan="3">
                  <a:txBody>
                    <a:bodyPr/>
                    <a:lstStyle/>
                    <a:p>
                      <a:pPr algn="ctr"/>
                      <a:r>
                        <a:rPr lang="es-MX" sz="2000" dirty="0"/>
                        <a:t>Nulidad declarada 20% casillas, y no corregidas</a:t>
                      </a:r>
                      <a:r>
                        <a:rPr lang="es-MX" sz="2000" baseline="0" dirty="0"/>
                        <a:t> en recuento</a:t>
                      </a:r>
                      <a:endParaRPr lang="es-MX" sz="2000" dirty="0">
                        <a:latin typeface="Univers" pitchFamily="34" charset="0"/>
                      </a:endParaRPr>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0001"/>
                  </a:ext>
                </a:extLst>
              </a:tr>
              <a:tr h="370840">
                <a:tc gridSpan="3">
                  <a:txBody>
                    <a:bodyPr/>
                    <a:lstStyle/>
                    <a:p>
                      <a:pPr algn="ctr"/>
                      <a:r>
                        <a:rPr lang="es-MX" sz="2000" dirty="0"/>
                        <a:t>No instalación del 20%</a:t>
                      </a:r>
                      <a:r>
                        <a:rPr lang="es-MX" sz="2000" baseline="0" dirty="0"/>
                        <a:t> o más casillas </a:t>
                      </a:r>
                      <a:endParaRPr lang="es-MX" sz="2000" dirty="0">
                        <a:latin typeface="Univers" pitchFamily="34" charset="0"/>
                      </a:endParaRPr>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0002"/>
                  </a:ext>
                </a:extLst>
              </a:tr>
              <a:tr h="370840">
                <a:tc>
                  <a:txBody>
                    <a:bodyPr/>
                    <a:lstStyle/>
                    <a:p>
                      <a:pPr algn="ctr"/>
                      <a:r>
                        <a:rPr lang="es-MX" sz="2000" dirty="0"/>
                        <a:t>Inelegibilidad</a:t>
                      </a:r>
                      <a:endParaRPr lang="es-MX" sz="2000" dirty="0">
                        <a:latin typeface="Univers" pitchFamily="34" charset="0"/>
                      </a:endParaRPr>
                    </a:p>
                  </a:txBody>
                  <a:tcPr/>
                </a:tc>
                <a:tc>
                  <a:txBody>
                    <a:bodyPr/>
                    <a:lstStyle/>
                    <a:p>
                      <a:pPr algn="ctr"/>
                      <a:r>
                        <a:rPr lang="es-MX" sz="2000" dirty="0"/>
                        <a:t>Inelegibilidad fórmula</a:t>
                      </a:r>
                      <a:endParaRPr lang="es-MX" sz="2000" dirty="0">
                        <a:latin typeface="Univers" pitchFamily="34" charset="0"/>
                      </a:endParaRPr>
                    </a:p>
                  </a:txBody>
                  <a:tcPr/>
                </a:tc>
                <a:tc>
                  <a:txBody>
                    <a:bodyPr/>
                    <a:lstStyle/>
                    <a:p>
                      <a:pPr algn="ctr"/>
                      <a:r>
                        <a:rPr lang="es-MX" sz="2000" dirty="0"/>
                        <a:t>Inelegibilidad  fórmula Presidente Municipal</a:t>
                      </a:r>
                      <a:endParaRPr lang="es-MX" sz="2000" dirty="0">
                        <a:latin typeface="Univers" pitchFamily="34" charset="0"/>
                      </a:endParaRPr>
                    </a:p>
                  </a:txBody>
                  <a:tcPr/>
                </a:tc>
                <a:extLst>
                  <a:ext uri="{0D108BD9-81ED-4DB2-BD59-A6C34878D82A}">
                    <a16:rowId xmlns:a16="http://schemas.microsoft.com/office/drawing/2014/main" val="10003"/>
                  </a:ext>
                </a:extLst>
              </a:tr>
              <a:tr h="370840">
                <a:tc gridSpan="3">
                  <a:txBody>
                    <a:bodyPr/>
                    <a:lstStyle/>
                    <a:p>
                      <a:pPr marL="342900" indent="-342900">
                        <a:buFont typeface="Arial" pitchFamily="34" charset="0"/>
                        <a:buChar char="•"/>
                      </a:pPr>
                      <a:r>
                        <a:rPr lang="es-MX" sz="2000" dirty="0"/>
                        <a:t>Etapa</a:t>
                      </a:r>
                      <a:r>
                        <a:rPr lang="es-MX" sz="2000" baseline="0" dirty="0"/>
                        <a:t> de preparación o jornada electoral –proceso electoral-</a:t>
                      </a:r>
                    </a:p>
                    <a:p>
                      <a:pPr marL="342900" indent="-342900" algn="just">
                        <a:buFont typeface="Arial" pitchFamily="34" charset="0"/>
                        <a:buChar char="•"/>
                      </a:pPr>
                      <a:r>
                        <a:rPr lang="es-MX" sz="2000" baseline="0" dirty="0"/>
                        <a:t>1.Partido, coalición o candidato independiente que obtenga la mayoría de votos;</a:t>
                      </a:r>
                    </a:p>
                    <a:p>
                      <a:pPr marL="342900" indent="-342900" algn="just">
                        <a:buFont typeface="Arial" pitchFamily="34" charset="0"/>
                        <a:buChar char="•"/>
                      </a:pPr>
                      <a:r>
                        <a:rPr lang="es-MX" sz="2000" baseline="0" dirty="0"/>
                        <a:t>Incurran en hechos que en forma generalizada generen violaciones sustanciales: ejercer violencia física o psicológica de tal manera que provoque temor o afecte la libertad;</a:t>
                      </a:r>
                    </a:p>
                    <a:p>
                      <a:pPr marL="342900" indent="-342900" algn="just">
                        <a:buFont typeface="Arial" pitchFamily="34" charset="0"/>
                        <a:buChar char="•"/>
                      </a:pPr>
                      <a:r>
                        <a:rPr lang="es-MX" sz="2000" baseline="0" dirty="0"/>
                        <a:t>Esos hechos sean determinantes para el resultado de la elección de que se trate;</a:t>
                      </a:r>
                    </a:p>
                    <a:p>
                      <a:pPr marL="342900" indent="-342900" algn="just">
                        <a:buFont typeface="Arial" pitchFamily="34" charset="0"/>
                        <a:buChar char="•"/>
                      </a:pPr>
                      <a:r>
                        <a:rPr lang="es-MX" sz="2000" dirty="0"/>
                        <a:t>2.Se den violaciones (otros sujetos) …</a:t>
                      </a:r>
                      <a:endParaRPr lang="es-MX" sz="2000" b="1" dirty="0">
                        <a:latin typeface="Univers" pitchFamily="34" charset="0"/>
                      </a:endParaRPr>
                    </a:p>
                  </a:txBody>
                  <a:tcPr/>
                </a:tc>
                <a:tc hMerge="1">
                  <a:txBody>
                    <a:bodyPr/>
                    <a:lstStyle/>
                    <a:p>
                      <a:endParaRPr lang="es-MX" sz="2000" dirty="0">
                        <a:latin typeface="Univers" pitchFamily="34" charset="0"/>
                      </a:endParaRPr>
                    </a:p>
                  </a:txBody>
                  <a:tcPr/>
                </a:tc>
                <a:tc hMerge="1">
                  <a:txBody>
                    <a:bodyPr/>
                    <a:lstStyle/>
                    <a:p>
                      <a:endParaRPr lang="es-MX" sz="2000" dirty="0">
                        <a:latin typeface="Univers" pitchFamily="34" charset="0"/>
                      </a:endParaRPr>
                    </a:p>
                  </a:txBody>
                  <a:tcPr/>
                </a:tc>
                <a:extLst>
                  <a:ext uri="{0D108BD9-81ED-4DB2-BD59-A6C34878D82A}">
                    <a16:rowId xmlns:a16="http://schemas.microsoft.com/office/drawing/2014/main" val="10004"/>
                  </a:ext>
                </a:extLst>
              </a:tr>
            </a:tbl>
          </a:graphicData>
        </a:graphic>
      </p:graphicFrame>
      <p:sp>
        <p:nvSpPr>
          <p:cNvPr id="4" name="3 CuadroTexto">
            <a:extLst>
              <a:ext uri="{FF2B5EF4-FFF2-40B4-BE49-F238E27FC236}">
                <a16:creationId xmlns:a16="http://schemas.microsoft.com/office/drawing/2014/main" id="{070BCF67-B089-4CF5-BF57-F5AC3363CB6D}"/>
              </a:ext>
            </a:extLst>
          </p:cNvPr>
          <p:cNvSpPr txBox="1"/>
          <p:nvPr/>
        </p:nvSpPr>
        <p:spPr>
          <a:xfrm>
            <a:off x="9391374" y="6425168"/>
            <a:ext cx="2800626" cy="307777"/>
          </a:xfrm>
          <a:prstGeom prst="rect">
            <a:avLst/>
          </a:prstGeom>
          <a:noFill/>
        </p:spPr>
        <p:txBody>
          <a:bodyPr wrap="square" rtlCol="0">
            <a:spAutoFit/>
          </a:bodyPr>
          <a:lstStyle/>
          <a:p>
            <a:pPr algn="just"/>
            <a:r>
              <a:rPr lang="es-MX" sz="1400" b="1" dirty="0">
                <a:cs typeface="Arial" panose="020B0604020202020204" pitchFamily="34" charset="0"/>
              </a:rPr>
              <a:t>Arts.  63.3, 68 a 70. LMIMEET</a:t>
            </a:r>
          </a:p>
        </p:txBody>
      </p:sp>
    </p:spTree>
    <p:extLst>
      <p:ext uri="{BB962C8B-B14F-4D97-AF65-F5344CB8AC3E}">
        <p14:creationId xmlns:p14="http://schemas.microsoft.com/office/powerpoint/2010/main" val="151546845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Tabla">
            <a:extLst>
              <a:ext uri="{FF2B5EF4-FFF2-40B4-BE49-F238E27FC236}">
                <a16:creationId xmlns:a16="http://schemas.microsoft.com/office/drawing/2014/main" id="{18C5A8F1-255E-4BCE-86FB-02808EF23EDF}"/>
              </a:ext>
            </a:extLst>
          </p:cNvPr>
          <p:cNvGraphicFramePr>
            <a:graphicFrameLocks noGrp="1"/>
          </p:cNvGraphicFramePr>
          <p:nvPr>
            <p:extLst>
              <p:ext uri="{D42A27DB-BD31-4B8C-83A1-F6EECF244321}">
                <p14:modId xmlns:p14="http://schemas.microsoft.com/office/powerpoint/2010/main" val="1874402794"/>
              </p:ext>
            </p:extLst>
          </p:nvPr>
        </p:nvGraphicFramePr>
        <p:xfrm>
          <a:off x="1009452" y="811312"/>
          <a:ext cx="8064897" cy="4450080"/>
        </p:xfrm>
        <a:graphic>
          <a:graphicData uri="http://schemas.openxmlformats.org/drawingml/2006/table">
            <a:tbl>
              <a:tblPr firstRow="1" bandRow="1">
                <a:tableStyleId>{21E4AEA4-8DFA-4A89-87EB-49C32662AFE0}</a:tableStyleId>
              </a:tblPr>
              <a:tblGrid>
                <a:gridCol w="2688299">
                  <a:extLst>
                    <a:ext uri="{9D8B030D-6E8A-4147-A177-3AD203B41FA5}">
                      <a16:colId xmlns:a16="http://schemas.microsoft.com/office/drawing/2014/main" val="20000"/>
                    </a:ext>
                  </a:extLst>
                </a:gridCol>
                <a:gridCol w="2688299">
                  <a:extLst>
                    <a:ext uri="{9D8B030D-6E8A-4147-A177-3AD203B41FA5}">
                      <a16:colId xmlns:a16="http://schemas.microsoft.com/office/drawing/2014/main" val="20001"/>
                    </a:ext>
                  </a:extLst>
                </a:gridCol>
                <a:gridCol w="2688299">
                  <a:extLst>
                    <a:ext uri="{9D8B030D-6E8A-4147-A177-3AD203B41FA5}">
                      <a16:colId xmlns:a16="http://schemas.microsoft.com/office/drawing/2014/main" val="20002"/>
                    </a:ext>
                  </a:extLst>
                </a:gridCol>
              </a:tblGrid>
              <a:tr h="576064">
                <a:tc>
                  <a:txBody>
                    <a:bodyPr/>
                    <a:lstStyle/>
                    <a:p>
                      <a:pPr algn="ctr"/>
                      <a:r>
                        <a:rPr lang="es-MX" sz="2000" dirty="0"/>
                        <a:t>Gobernador</a:t>
                      </a:r>
                    </a:p>
                    <a:p>
                      <a:pPr algn="ctr"/>
                      <a:r>
                        <a:rPr lang="es-MX" sz="2000" dirty="0"/>
                        <a:t>Estatal</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Diputados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Distrito</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Regidores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Municipio</a:t>
                      </a:r>
                      <a:endParaRPr lang="es-MX" sz="2000" dirty="0">
                        <a:solidFill>
                          <a:schemeClr val="tx1"/>
                        </a:solidFill>
                        <a:latin typeface="Univers" pitchFamily="34" charset="0"/>
                      </a:endParaRPr>
                    </a:p>
                  </a:txBody>
                  <a:tcPr anchor="ctr"/>
                </a:tc>
                <a:extLst>
                  <a:ext uri="{0D108BD9-81ED-4DB2-BD59-A6C34878D82A}">
                    <a16:rowId xmlns:a16="http://schemas.microsoft.com/office/drawing/2014/main" val="10000"/>
                  </a:ext>
                </a:extLst>
              </a:tr>
              <a:tr h="2179280">
                <a:tc gridSpan="3">
                  <a:txBody>
                    <a:bodyPr/>
                    <a:lstStyle/>
                    <a:p>
                      <a:pPr marL="342900" indent="-342900" algn="just">
                        <a:lnSpc>
                          <a:spcPct val="150000"/>
                        </a:lnSpc>
                        <a:buFont typeface="Arial" pitchFamily="34" charset="0"/>
                        <a:buChar char="•"/>
                      </a:pPr>
                      <a:r>
                        <a:rPr lang="es-MX" sz="2000" dirty="0"/>
                        <a:t>Comisión</a:t>
                      </a:r>
                      <a:r>
                        <a:rPr lang="es-MX" sz="2000" baseline="0" dirty="0"/>
                        <a:t> en forma generalizada violaciones sustanciales;</a:t>
                      </a:r>
                    </a:p>
                    <a:p>
                      <a:pPr marL="342900" indent="-342900" algn="just">
                        <a:lnSpc>
                          <a:spcPct val="150000"/>
                        </a:lnSpc>
                        <a:buFont typeface="Arial" pitchFamily="34" charset="0"/>
                        <a:buChar char="•"/>
                      </a:pPr>
                      <a:r>
                        <a:rPr lang="es-MX" sz="2000" baseline="0" dirty="0"/>
                        <a:t>Durante preparación y desarrollo de la elección;</a:t>
                      </a:r>
                    </a:p>
                    <a:p>
                      <a:pPr marL="342900" indent="-342900" algn="just">
                        <a:lnSpc>
                          <a:spcPct val="150000"/>
                        </a:lnSpc>
                        <a:buFont typeface="Arial" pitchFamily="34" charset="0"/>
                        <a:buChar char="•"/>
                      </a:pPr>
                      <a:r>
                        <a:rPr lang="es-MX" sz="2000" baseline="0" dirty="0"/>
                        <a:t>Vulneración grave a principios constitucionales y legales del proceso;</a:t>
                      </a:r>
                    </a:p>
                    <a:p>
                      <a:pPr marL="342900" indent="-342900" algn="just">
                        <a:lnSpc>
                          <a:spcPct val="150000"/>
                        </a:lnSpc>
                        <a:buFont typeface="Arial" pitchFamily="34" charset="0"/>
                        <a:buChar char="•"/>
                      </a:pPr>
                      <a:r>
                        <a:rPr lang="es-MX" sz="2000" baseline="0" dirty="0"/>
                        <a:t>Se encuentren plenamente acreditadas;</a:t>
                      </a:r>
                    </a:p>
                    <a:p>
                      <a:pPr marL="342900" indent="-342900" algn="just">
                        <a:lnSpc>
                          <a:spcPct val="150000"/>
                        </a:lnSpc>
                        <a:buFont typeface="Arial" pitchFamily="34" charset="0"/>
                        <a:buChar char="•"/>
                      </a:pPr>
                      <a:r>
                        <a:rPr lang="es-MX" sz="2000" baseline="0" dirty="0"/>
                        <a:t>Se demuestre que fueron determinantes para el resultado;</a:t>
                      </a:r>
                    </a:p>
                    <a:p>
                      <a:pPr marL="342900" indent="-342900" algn="just">
                        <a:lnSpc>
                          <a:spcPct val="150000"/>
                        </a:lnSpc>
                        <a:buFont typeface="Arial" pitchFamily="34" charset="0"/>
                        <a:buChar char="•"/>
                      </a:pPr>
                      <a:r>
                        <a:rPr lang="es-MX" sz="2000" baseline="0" dirty="0"/>
                        <a:t>Salvedad que no sean imputables a partidos o coaliciones o sus candidatos y candidatos independientes </a:t>
                      </a:r>
                      <a:r>
                        <a:rPr lang="es-MX" sz="2000" baseline="0" dirty="0" err="1"/>
                        <a:t>promoventes</a:t>
                      </a:r>
                      <a:r>
                        <a:rPr lang="es-MX" sz="2000" baseline="0" dirty="0"/>
                        <a:t>.  </a:t>
                      </a:r>
                      <a:endParaRPr lang="es-MX" sz="2000" dirty="0">
                        <a:latin typeface="Univers" pitchFamily="34" charset="0"/>
                      </a:endParaRPr>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0001"/>
                  </a:ext>
                </a:extLst>
              </a:tr>
            </a:tbl>
          </a:graphicData>
        </a:graphic>
      </p:graphicFrame>
      <p:sp>
        <p:nvSpPr>
          <p:cNvPr id="4" name="2 CuadroTexto">
            <a:extLst>
              <a:ext uri="{FF2B5EF4-FFF2-40B4-BE49-F238E27FC236}">
                <a16:creationId xmlns:a16="http://schemas.microsoft.com/office/drawing/2014/main" id="{14A6B52B-5C61-4411-A27C-7B0BAF69A51F}"/>
              </a:ext>
            </a:extLst>
          </p:cNvPr>
          <p:cNvSpPr txBox="1"/>
          <p:nvPr/>
        </p:nvSpPr>
        <p:spPr>
          <a:xfrm>
            <a:off x="10120796" y="6412468"/>
            <a:ext cx="2071204" cy="307777"/>
          </a:xfrm>
          <a:prstGeom prst="rect">
            <a:avLst/>
          </a:prstGeom>
          <a:noFill/>
        </p:spPr>
        <p:txBody>
          <a:bodyPr wrap="square" rtlCol="0">
            <a:spAutoFit/>
          </a:bodyPr>
          <a:lstStyle/>
          <a:p>
            <a:pPr algn="just"/>
            <a:r>
              <a:rPr lang="es-MX" sz="1400" b="1" dirty="0">
                <a:cs typeface="Arial" panose="020B0604020202020204" pitchFamily="34" charset="0"/>
              </a:rPr>
              <a:t>Art. 71.1.a) LMIMEET</a:t>
            </a:r>
          </a:p>
        </p:txBody>
      </p:sp>
    </p:spTree>
    <p:extLst>
      <p:ext uri="{BB962C8B-B14F-4D97-AF65-F5344CB8AC3E}">
        <p14:creationId xmlns:p14="http://schemas.microsoft.com/office/powerpoint/2010/main" val="44302260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Tabla">
            <a:extLst>
              <a:ext uri="{FF2B5EF4-FFF2-40B4-BE49-F238E27FC236}">
                <a16:creationId xmlns:a16="http://schemas.microsoft.com/office/drawing/2014/main" id="{361D8646-A407-462E-A069-444D210C4E31}"/>
              </a:ext>
            </a:extLst>
          </p:cNvPr>
          <p:cNvGraphicFramePr>
            <a:graphicFrameLocks noGrp="1"/>
          </p:cNvGraphicFramePr>
          <p:nvPr>
            <p:extLst>
              <p:ext uri="{D42A27DB-BD31-4B8C-83A1-F6EECF244321}">
                <p14:modId xmlns:p14="http://schemas.microsoft.com/office/powerpoint/2010/main" val="1562008918"/>
              </p:ext>
            </p:extLst>
          </p:nvPr>
        </p:nvGraphicFramePr>
        <p:xfrm>
          <a:off x="1153344" y="260648"/>
          <a:ext cx="8136903" cy="4494259"/>
        </p:xfrm>
        <a:graphic>
          <a:graphicData uri="http://schemas.openxmlformats.org/drawingml/2006/table">
            <a:tbl>
              <a:tblPr firstRow="1" bandRow="1">
                <a:tableStyleId>{21E4AEA4-8DFA-4A89-87EB-49C32662AFE0}</a:tableStyleId>
              </a:tblPr>
              <a:tblGrid>
                <a:gridCol w="2712301">
                  <a:extLst>
                    <a:ext uri="{9D8B030D-6E8A-4147-A177-3AD203B41FA5}">
                      <a16:colId xmlns:a16="http://schemas.microsoft.com/office/drawing/2014/main" val="20000"/>
                    </a:ext>
                  </a:extLst>
                </a:gridCol>
                <a:gridCol w="2712301">
                  <a:extLst>
                    <a:ext uri="{9D8B030D-6E8A-4147-A177-3AD203B41FA5}">
                      <a16:colId xmlns:a16="http://schemas.microsoft.com/office/drawing/2014/main" val="20001"/>
                    </a:ext>
                  </a:extLst>
                </a:gridCol>
                <a:gridCol w="2712301">
                  <a:extLst>
                    <a:ext uri="{9D8B030D-6E8A-4147-A177-3AD203B41FA5}">
                      <a16:colId xmlns:a16="http://schemas.microsoft.com/office/drawing/2014/main" val="20002"/>
                    </a:ext>
                  </a:extLst>
                </a:gridCol>
              </a:tblGrid>
              <a:tr h="599269">
                <a:tc>
                  <a:txBody>
                    <a:bodyPr/>
                    <a:lstStyle/>
                    <a:p>
                      <a:pPr algn="ctr"/>
                      <a:r>
                        <a:rPr lang="es-MX" sz="2000" dirty="0"/>
                        <a:t>Gobernador</a:t>
                      </a:r>
                    </a:p>
                    <a:p>
                      <a:pPr algn="ctr"/>
                      <a:r>
                        <a:rPr lang="es-MX" sz="2000" dirty="0"/>
                        <a:t>Estatal</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Diputados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Distrito</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Regidores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Municipio</a:t>
                      </a:r>
                      <a:endParaRPr lang="es-MX" sz="2000" dirty="0">
                        <a:solidFill>
                          <a:schemeClr val="tx1"/>
                        </a:solidFill>
                        <a:latin typeface="Univers" pitchFamily="34" charset="0"/>
                      </a:endParaRPr>
                    </a:p>
                  </a:txBody>
                  <a:tcPr anchor="ctr"/>
                </a:tc>
                <a:extLst>
                  <a:ext uri="{0D108BD9-81ED-4DB2-BD59-A6C34878D82A}">
                    <a16:rowId xmlns:a16="http://schemas.microsoft.com/office/drawing/2014/main" val="10000"/>
                  </a:ext>
                </a:extLst>
              </a:tr>
              <a:tr h="3793219">
                <a:tc gridSpan="3">
                  <a:txBody>
                    <a:bodyPr/>
                    <a:lstStyle/>
                    <a:p>
                      <a:pPr marL="342900" indent="-342900" algn="just">
                        <a:lnSpc>
                          <a:spcPct val="150000"/>
                        </a:lnSpc>
                        <a:buFont typeface="Arial" pitchFamily="34" charset="0"/>
                        <a:buChar char="•"/>
                      </a:pPr>
                      <a:r>
                        <a:rPr lang="es-MX" sz="2000" baseline="0" dirty="0"/>
                        <a:t>Haya existido campaña generalizada en medios de comunicación social a favor o en contra de un candidato, partido o coalición;</a:t>
                      </a:r>
                    </a:p>
                    <a:p>
                      <a:pPr marL="342900" indent="-342900" algn="just">
                        <a:lnSpc>
                          <a:spcPct val="150000"/>
                        </a:lnSpc>
                        <a:buFont typeface="Arial" pitchFamily="34" charset="0"/>
                        <a:buChar char="•"/>
                      </a:pPr>
                      <a:r>
                        <a:rPr lang="es-MX" sz="2000" baseline="0" dirty="0"/>
                        <a:t>Contravenga a lo dispuesto artículo 9.III.IV.B CPET </a:t>
                      </a:r>
                      <a:r>
                        <a:rPr lang="es-MX" sz="2000" b="1" baseline="0" dirty="0">
                          <a:solidFill>
                            <a:schemeClr val="accent1">
                              <a:lumMod val="75000"/>
                            </a:schemeClr>
                          </a:solidFill>
                        </a:rPr>
                        <a:t>(contratación o adquisición por sí o por terceras personas tiempos en cualquier modalidad de radio y televisión; utilización propaganda política o electoral que calumnie a las personas);</a:t>
                      </a:r>
                    </a:p>
                    <a:p>
                      <a:pPr marL="342900" indent="-342900" algn="just">
                        <a:lnSpc>
                          <a:spcPct val="150000"/>
                        </a:lnSpc>
                        <a:buFont typeface="Arial" pitchFamily="34" charset="0"/>
                        <a:buChar char="•"/>
                      </a:pPr>
                      <a:r>
                        <a:rPr lang="es-MX" sz="2000" baseline="0" dirty="0"/>
                        <a:t>Se acredite que la violación (por su duración e impacto) fue determinante para el resultado.</a:t>
                      </a:r>
                      <a:endParaRPr lang="es-MX" sz="2000" dirty="0">
                        <a:latin typeface="Univers" pitchFamily="34" charset="0"/>
                      </a:endParaRPr>
                    </a:p>
                  </a:txBody>
                  <a:tcPr/>
                </a:tc>
                <a:tc hMerge="1">
                  <a:txBody>
                    <a:bodyPr/>
                    <a:lstStyle/>
                    <a:p>
                      <a:endParaRPr lang="es-MX" dirty="0"/>
                    </a:p>
                  </a:txBody>
                  <a:tcPr/>
                </a:tc>
                <a:tc hMerge="1">
                  <a:txBody>
                    <a:bodyPr/>
                    <a:lstStyle/>
                    <a:p>
                      <a:endParaRPr lang="es-MX" dirty="0"/>
                    </a:p>
                  </a:txBody>
                  <a:tcPr/>
                </a:tc>
                <a:extLst>
                  <a:ext uri="{0D108BD9-81ED-4DB2-BD59-A6C34878D82A}">
                    <a16:rowId xmlns:a16="http://schemas.microsoft.com/office/drawing/2014/main" val="10001"/>
                  </a:ext>
                </a:extLst>
              </a:tr>
            </a:tbl>
          </a:graphicData>
        </a:graphic>
      </p:graphicFrame>
      <p:sp>
        <p:nvSpPr>
          <p:cNvPr id="4" name="2 CuadroTexto">
            <a:extLst>
              <a:ext uri="{FF2B5EF4-FFF2-40B4-BE49-F238E27FC236}">
                <a16:creationId xmlns:a16="http://schemas.microsoft.com/office/drawing/2014/main" id="{FB277BDE-0057-4FDF-AFB5-5B526B85CD26}"/>
              </a:ext>
            </a:extLst>
          </p:cNvPr>
          <p:cNvSpPr txBox="1"/>
          <p:nvPr/>
        </p:nvSpPr>
        <p:spPr>
          <a:xfrm>
            <a:off x="8714183" y="6334779"/>
            <a:ext cx="3567596" cy="307777"/>
          </a:xfrm>
          <a:prstGeom prst="rect">
            <a:avLst/>
          </a:prstGeom>
          <a:noFill/>
        </p:spPr>
        <p:txBody>
          <a:bodyPr wrap="square" rtlCol="0">
            <a:spAutoFit/>
          </a:bodyPr>
          <a:lstStyle/>
          <a:p>
            <a:pPr algn="just"/>
            <a:r>
              <a:rPr lang="es-MX" sz="1400" b="1" dirty="0">
                <a:cs typeface="Arial" panose="020B0604020202020204" pitchFamily="34" charset="0"/>
              </a:rPr>
              <a:t>Arts. 9.III.IV.B CPET y 71.1.b) LMIMEET</a:t>
            </a:r>
          </a:p>
        </p:txBody>
      </p:sp>
      <p:sp>
        <p:nvSpPr>
          <p:cNvPr id="5" name="3 Rectángulo">
            <a:extLst>
              <a:ext uri="{FF2B5EF4-FFF2-40B4-BE49-F238E27FC236}">
                <a16:creationId xmlns:a16="http://schemas.microsoft.com/office/drawing/2014/main" id="{24038EA7-C9BF-4A11-95BF-601C619C37E1}"/>
              </a:ext>
            </a:extLst>
          </p:cNvPr>
          <p:cNvSpPr/>
          <p:nvPr/>
        </p:nvSpPr>
        <p:spPr>
          <a:xfrm>
            <a:off x="1729407" y="5021623"/>
            <a:ext cx="6984776" cy="1200329"/>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dirty="0"/>
              <a:t>En la propaganda política o electoral se privilegiará la difusión de la ideología, principios, propuestas de los partidos o candidatos, el respeto a las instituciones o la promoción de la participación ciudadana para el ejercicio del poder público.</a:t>
            </a:r>
          </a:p>
        </p:txBody>
      </p:sp>
    </p:spTree>
    <p:extLst>
      <p:ext uri="{BB962C8B-B14F-4D97-AF65-F5344CB8AC3E}">
        <p14:creationId xmlns:p14="http://schemas.microsoft.com/office/powerpoint/2010/main" val="28055221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1548615" y="292100"/>
            <a:ext cx="7696985" cy="576263"/>
          </a:xfrm>
          <a:prstGeom prst="rect">
            <a:avLst/>
          </a:prstGeom>
          <a:solidFill>
            <a:schemeClr val="accent1">
              <a:lumMod val="50000"/>
            </a:schemeClr>
          </a:solidFill>
        </p:spPr>
        <p:txBody>
          <a:bodyPr vert="horz" lIns="91440" tIns="45720" rIns="91440" bIns="45720" rtlCol="0" anchor="ctr">
            <a:normAutofit fontScale="77500" lnSpcReduction="20000"/>
          </a:bodyPr>
          <a:lst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a:r>
              <a:rPr lang="es-MX" sz="3000" b="1" dirty="0">
                <a:solidFill>
                  <a:schemeClr val="bg1"/>
                </a:solidFill>
              </a:rPr>
              <a:t>1.-  Integración e instalación de la mesa directiva de casilla</a:t>
            </a:r>
            <a:endParaRPr lang="es-ES" sz="3000" b="1" dirty="0">
              <a:solidFill>
                <a:schemeClr val="bg1"/>
              </a:solidFill>
            </a:endParaRPr>
          </a:p>
        </p:txBody>
      </p:sp>
      <p:sp>
        <p:nvSpPr>
          <p:cNvPr id="4" name="Rectangle 8"/>
          <p:cNvSpPr>
            <a:spLocks noChangeArrowheads="1"/>
          </p:cNvSpPr>
          <p:nvPr/>
        </p:nvSpPr>
        <p:spPr bwMode="auto">
          <a:xfrm>
            <a:off x="1310010" y="1603276"/>
            <a:ext cx="8496300"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175" indent="-3175" algn="just" eaLnBrk="1" hangingPunct="1">
              <a:spcBef>
                <a:spcPct val="20000"/>
              </a:spcBef>
            </a:pPr>
            <a:r>
              <a:rPr lang="es-ES" sz="2500" b="1" dirty="0">
                <a:solidFill>
                  <a:schemeClr val="accent1">
                    <a:lumMod val="50000"/>
                  </a:schemeClr>
                </a:solidFill>
                <a:latin typeface="+mj-lt"/>
              </a:rPr>
              <a:t>a)</a:t>
            </a:r>
            <a:r>
              <a:rPr lang="es-ES" sz="2500" dirty="0">
                <a:solidFill>
                  <a:schemeClr val="accent1">
                    <a:lumMod val="50000"/>
                  </a:schemeClr>
                </a:solidFill>
                <a:latin typeface="+mj-lt"/>
              </a:rPr>
              <a:t> </a:t>
            </a:r>
            <a:r>
              <a:rPr lang="es-ES" sz="2500" dirty="0">
                <a:latin typeface="+mj-lt"/>
              </a:rPr>
              <a:t>Instalar la casilla, sin causa justificada, en lugar distinto al señalado por el Consejo correspondiente.</a:t>
            </a:r>
          </a:p>
          <a:p>
            <a:pPr marL="3175" indent="-3175" algn="just" eaLnBrk="1" hangingPunct="1">
              <a:spcBef>
                <a:spcPct val="20000"/>
              </a:spcBef>
            </a:pPr>
            <a:endParaRPr lang="es-ES" sz="2500" dirty="0">
              <a:latin typeface="+mj-lt"/>
            </a:endParaRPr>
          </a:p>
          <a:p>
            <a:pPr marL="3175" indent="-3175" algn="just" eaLnBrk="1" hangingPunct="1">
              <a:spcBef>
                <a:spcPct val="20000"/>
              </a:spcBef>
            </a:pPr>
            <a:r>
              <a:rPr lang="es-ES" sz="2500" b="1" dirty="0">
                <a:solidFill>
                  <a:schemeClr val="accent1">
                    <a:lumMod val="50000"/>
                  </a:schemeClr>
                </a:solidFill>
                <a:latin typeface="+mj-lt"/>
              </a:rPr>
              <a:t>e)</a:t>
            </a:r>
            <a:r>
              <a:rPr lang="es-ES" sz="2500" dirty="0">
                <a:solidFill>
                  <a:schemeClr val="accent1">
                    <a:lumMod val="50000"/>
                  </a:schemeClr>
                </a:solidFill>
                <a:latin typeface="+mj-lt"/>
              </a:rPr>
              <a:t> </a:t>
            </a:r>
            <a:r>
              <a:rPr lang="es-ES" sz="2500" dirty="0">
                <a:latin typeface="+mj-lt"/>
              </a:rPr>
              <a:t>La recepción de la votación por personas u órganos distintos a los facultados por la ley electoral.</a:t>
            </a:r>
          </a:p>
          <a:p>
            <a:pPr marL="3175" indent="-3175" algn="just" eaLnBrk="1" hangingPunct="1">
              <a:spcBef>
                <a:spcPct val="20000"/>
              </a:spcBef>
            </a:pPr>
            <a:endParaRPr lang="es-ES" sz="2500" dirty="0">
              <a:latin typeface="+mj-lt"/>
            </a:endParaRPr>
          </a:p>
          <a:p>
            <a:pPr marL="3175" indent="-3175" algn="just" eaLnBrk="1" hangingPunct="1">
              <a:spcBef>
                <a:spcPct val="20000"/>
              </a:spcBef>
            </a:pPr>
            <a:r>
              <a:rPr lang="es-ES" sz="2500" b="1" dirty="0">
                <a:solidFill>
                  <a:schemeClr val="accent1">
                    <a:lumMod val="50000"/>
                  </a:schemeClr>
                </a:solidFill>
                <a:latin typeface="+mj-lt"/>
              </a:rPr>
              <a:t>h) </a:t>
            </a:r>
            <a:r>
              <a:rPr lang="es-ES" sz="2500" dirty="0">
                <a:latin typeface="+mj-lt"/>
              </a:rPr>
              <a:t>Haber impedido el acceso a los representantes de los partidos políticos o candidatos independientes, o haberlos expulsado, sin causa justificada.</a:t>
            </a:r>
          </a:p>
        </p:txBody>
      </p:sp>
      <p:sp>
        <p:nvSpPr>
          <p:cNvPr id="5" name="CuadroTexto 4"/>
          <p:cNvSpPr txBox="1"/>
          <p:nvPr/>
        </p:nvSpPr>
        <p:spPr>
          <a:xfrm>
            <a:off x="9927561" y="6336977"/>
            <a:ext cx="2264439" cy="307777"/>
          </a:xfrm>
          <a:prstGeom prst="rect">
            <a:avLst/>
          </a:prstGeom>
          <a:noFill/>
        </p:spPr>
        <p:txBody>
          <a:bodyPr wrap="square" rtlCol="0">
            <a:spAutoFit/>
          </a:bodyPr>
          <a:lstStyle/>
          <a:p>
            <a:pPr algn="just"/>
            <a:r>
              <a:rPr lang="es-MX" sz="1400" b="1" dirty="0">
                <a:cs typeface="Arial" panose="020B0604020202020204" pitchFamily="34" charset="0"/>
              </a:rPr>
              <a:t>Artículo 75.1 LGSMIME </a:t>
            </a:r>
          </a:p>
        </p:txBody>
      </p:sp>
    </p:spTree>
    <p:extLst>
      <p:ext uri="{BB962C8B-B14F-4D97-AF65-F5344CB8AC3E}">
        <p14:creationId xmlns:p14="http://schemas.microsoft.com/office/powerpoint/2010/main" val="375222647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Tabla">
            <a:extLst>
              <a:ext uri="{FF2B5EF4-FFF2-40B4-BE49-F238E27FC236}">
                <a16:creationId xmlns:a16="http://schemas.microsoft.com/office/drawing/2014/main" id="{DC471D49-D520-4BBD-8E10-CA4F8E43DB06}"/>
              </a:ext>
            </a:extLst>
          </p:cNvPr>
          <p:cNvGraphicFramePr>
            <a:graphicFrameLocks noGrp="1"/>
          </p:cNvGraphicFramePr>
          <p:nvPr>
            <p:extLst>
              <p:ext uri="{D42A27DB-BD31-4B8C-83A1-F6EECF244321}">
                <p14:modId xmlns:p14="http://schemas.microsoft.com/office/powerpoint/2010/main" val="859202460"/>
              </p:ext>
            </p:extLst>
          </p:nvPr>
        </p:nvGraphicFramePr>
        <p:xfrm>
          <a:off x="831403" y="713656"/>
          <a:ext cx="9887397" cy="4011920"/>
        </p:xfrm>
        <a:graphic>
          <a:graphicData uri="http://schemas.openxmlformats.org/drawingml/2006/table">
            <a:tbl>
              <a:tblPr firstRow="1" bandRow="1">
                <a:tableStyleId>{21E4AEA4-8DFA-4A89-87EB-49C32662AFE0}</a:tableStyleId>
              </a:tblPr>
              <a:tblGrid>
                <a:gridCol w="3295799">
                  <a:extLst>
                    <a:ext uri="{9D8B030D-6E8A-4147-A177-3AD203B41FA5}">
                      <a16:colId xmlns:a16="http://schemas.microsoft.com/office/drawing/2014/main" val="20000"/>
                    </a:ext>
                  </a:extLst>
                </a:gridCol>
                <a:gridCol w="3295799">
                  <a:extLst>
                    <a:ext uri="{9D8B030D-6E8A-4147-A177-3AD203B41FA5}">
                      <a16:colId xmlns:a16="http://schemas.microsoft.com/office/drawing/2014/main" val="20001"/>
                    </a:ext>
                  </a:extLst>
                </a:gridCol>
                <a:gridCol w="3295799">
                  <a:extLst>
                    <a:ext uri="{9D8B030D-6E8A-4147-A177-3AD203B41FA5}">
                      <a16:colId xmlns:a16="http://schemas.microsoft.com/office/drawing/2014/main" val="20002"/>
                    </a:ext>
                  </a:extLst>
                </a:gridCol>
              </a:tblGrid>
              <a:tr h="720080">
                <a:tc>
                  <a:txBody>
                    <a:bodyPr/>
                    <a:lstStyle/>
                    <a:p>
                      <a:pPr algn="ctr"/>
                      <a:r>
                        <a:rPr lang="es-MX" sz="2000" dirty="0"/>
                        <a:t>Gobernador</a:t>
                      </a:r>
                    </a:p>
                    <a:p>
                      <a:pPr algn="ctr"/>
                      <a:r>
                        <a:rPr lang="es-MX" sz="2000" dirty="0"/>
                        <a:t>Estatal</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Diputados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Distrito</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Regidores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Municipio</a:t>
                      </a:r>
                      <a:endParaRPr lang="es-MX" sz="2000" dirty="0">
                        <a:solidFill>
                          <a:schemeClr val="tx1"/>
                        </a:solidFill>
                        <a:latin typeface="Univers" pitchFamily="34" charset="0"/>
                      </a:endParaRPr>
                    </a:p>
                  </a:txBody>
                  <a:tcPr anchor="ctr"/>
                </a:tc>
                <a:extLst>
                  <a:ext uri="{0D108BD9-81ED-4DB2-BD59-A6C34878D82A}">
                    <a16:rowId xmlns:a16="http://schemas.microsoft.com/office/drawing/2014/main" val="10000"/>
                  </a:ext>
                </a:extLst>
              </a:tr>
              <a:tr h="2410373">
                <a:tc gridSpan="3">
                  <a:txBody>
                    <a:bodyPr/>
                    <a:lstStyle/>
                    <a:p>
                      <a:pPr marL="342900" indent="-342900" algn="just">
                        <a:lnSpc>
                          <a:spcPct val="150000"/>
                        </a:lnSpc>
                        <a:buFont typeface="Arial" pitchFamily="34" charset="0"/>
                        <a:buChar char="•"/>
                      </a:pPr>
                      <a:r>
                        <a:rPr lang="es-MX" sz="2000" dirty="0"/>
                        <a:t>Violación</a:t>
                      </a:r>
                      <a:r>
                        <a:rPr lang="es-MX" sz="2000" baseline="0" dirty="0"/>
                        <a:t> sistemática por cualquier autoridad </a:t>
                      </a:r>
                      <a:r>
                        <a:rPr lang="es-MX" sz="2000" baseline="0" dirty="0">
                          <a:solidFill>
                            <a:schemeClr val="tx1"/>
                          </a:solidFill>
                        </a:rPr>
                        <a:t>(</a:t>
                      </a:r>
                      <a:r>
                        <a:rPr lang="es-MX" sz="2000" baseline="0" dirty="0">
                          <a:solidFill>
                            <a:schemeClr val="accent1">
                              <a:lumMod val="75000"/>
                            </a:schemeClr>
                          </a:solidFill>
                        </a:rPr>
                        <a:t>federal, estatal o municipal, órganos autónomos, organismos descentralizados, fideicomisos públicos, fideicomisos públicos, órganos desconcentrados, empresas paraestatales, paramunicipales y cualquier otro ente</a:t>
                      </a:r>
                      <a:r>
                        <a:rPr lang="es-MX" sz="2000" baseline="0" dirty="0">
                          <a:solidFill>
                            <a:schemeClr val="tx1"/>
                          </a:solidFill>
                        </a:rPr>
                        <a:t>)</a:t>
                      </a:r>
                      <a:r>
                        <a:rPr lang="es-MX" sz="2000" baseline="0" dirty="0"/>
                        <a:t>;</a:t>
                      </a:r>
                    </a:p>
                    <a:p>
                      <a:pPr marL="342900" indent="-342900" algn="just">
                        <a:lnSpc>
                          <a:spcPct val="150000"/>
                        </a:lnSpc>
                        <a:buFont typeface="Arial" pitchFamily="34" charset="0"/>
                        <a:buChar char="•"/>
                      </a:pPr>
                      <a:r>
                        <a:rPr lang="es-MX" sz="2000" baseline="0" dirty="0"/>
                        <a:t>Art. 9.V.B CPET (</a:t>
                      </a:r>
                      <a:r>
                        <a:rPr lang="es-MX" sz="2000" baseline="0" dirty="0">
                          <a:solidFill>
                            <a:schemeClr val="accent1">
                              <a:lumMod val="75000"/>
                            </a:schemeClr>
                          </a:solidFill>
                        </a:rPr>
                        <a:t>difusión en los medios de comunicación social de propaganda gubernamental</a:t>
                      </a:r>
                      <a:r>
                        <a:rPr lang="es-MX" sz="2000" baseline="0" dirty="0"/>
                        <a:t>);*</a:t>
                      </a:r>
                    </a:p>
                    <a:p>
                      <a:pPr marL="342900" indent="-342900" algn="just">
                        <a:lnSpc>
                          <a:spcPct val="150000"/>
                        </a:lnSpc>
                        <a:buFont typeface="Arial" pitchFamily="34" charset="0"/>
                        <a:buChar char="•"/>
                      </a:pPr>
                      <a:r>
                        <a:rPr lang="es-MX" sz="2000" baseline="0" dirty="0"/>
                        <a:t>Por su duración e impacto en el electorado fue determinante.</a:t>
                      </a:r>
                      <a:endParaRPr lang="es-MX" sz="2000" dirty="0">
                        <a:latin typeface="Univers" pitchFamily="34" charset="0"/>
                      </a:endParaRPr>
                    </a:p>
                  </a:txBody>
                  <a:tcPr/>
                </a:tc>
                <a:tc hMerge="1">
                  <a:txBody>
                    <a:bodyPr/>
                    <a:lstStyle/>
                    <a:p>
                      <a:endParaRPr lang="es-MX" sz="2000" dirty="0">
                        <a:latin typeface="Univers" pitchFamily="34" charset="0"/>
                      </a:endParaRPr>
                    </a:p>
                  </a:txBody>
                  <a:tcPr/>
                </a:tc>
                <a:tc hMerge="1">
                  <a:txBody>
                    <a:bodyPr/>
                    <a:lstStyle/>
                    <a:p>
                      <a:endParaRPr lang="es-MX" sz="2000" dirty="0">
                        <a:latin typeface="Univers" pitchFamily="34" charset="0"/>
                      </a:endParaRPr>
                    </a:p>
                  </a:txBody>
                  <a:tcPr/>
                </a:tc>
                <a:extLst>
                  <a:ext uri="{0D108BD9-81ED-4DB2-BD59-A6C34878D82A}">
                    <a16:rowId xmlns:a16="http://schemas.microsoft.com/office/drawing/2014/main" val="10001"/>
                  </a:ext>
                </a:extLst>
              </a:tr>
            </a:tbl>
          </a:graphicData>
        </a:graphic>
      </p:graphicFrame>
      <p:sp>
        <p:nvSpPr>
          <p:cNvPr id="4" name="2 Rectángulo">
            <a:extLst>
              <a:ext uri="{FF2B5EF4-FFF2-40B4-BE49-F238E27FC236}">
                <a16:creationId xmlns:a16="http://schemas.microsoft.com/office/drawing/2014/main" id="{C4B0525A-770A-4CB7-805E-5B4F7F842F3D}"/>
              </a:ext>
            </a:extLst>
          </p:cNvPr>
          <p:cNvSpPr/>
          <p:nvPr/>
        </p:nvSpPr>
        <p:spPr>
          <a:xfrm>
            <a:off x="1470967" y="5050207"/>
            <a:ext cx="7128792" cy="923330"/>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b="1" dirty="0"/>
              <a:t>Excepciones: </a:t>
            </a:r>
            <a:r>
              <a:rPr lang="es-MX" dirty="0"/>
              <a:t>campañas de información de las autoridades electorales, las relativas a servicios educativos y de salud, o las necesarias para la protección civil en casos de emergencia.</a:t>
            </a:r>
          </a:p>
        </p:txBody>
      </p:sp>
      <p:sp>
        <p:nvSpPr>
          <p:cNvPr id="5" name="3 CuadroTexto">
            <a:extLst>
              <a:ext uri="{FF2B5EF4-FFF2-40B4-BE49-F238E27FC236}">
                <a16:creationId xmlns:a16="http://schemas.microsoft.com/office/drawing/2014/main" id="{DCC2262E-4F2E-4B48-93CA-20F692E0B891}"/>
              </a:ext>
            </a:extLst>
          </p:cNvPr>
          <p:cNvSpPr txBox="1"/>
          <p:nvPr/>
        </p:nvSpPr>
        <p:spPr>
          <a:xfrm>
            <a:off x="8905990" y="6425168"/>
            <a:ext cx="3400310" cy="307777"/>
          </a:xfrm>
          <a:prstGeom prst="rect">
            <a:avLst/>
          </a:prstGeom>
          <a:noFill/>
        </p:spPr>
        <p:txBody>
          <a:bodyPr wrap="square" rtlCol="0">
            <a:spAutoFit/>
          </a:bodyPr>
          <a:lstStyle/>
          <a:p>
            <a:pPr algn="just"/>
            <a:r>
              <a:rPr lang="es-MX" sz="1400" b="1" dirty="0">
                <a:cs typeface="Arial" panose="020B0604020202020204" pitchFamily="34" charset="0"/>
              </a:rPr>
              <a:t>Arts. 9.V.B CPET y 71.1.c) LMIMEET</a:t>
            </a:r>
          </a:p>
        </p:txBody>
      </p:sp>
      <p:sp>
        <p:nvSpPr>
          <p:cNvPr id="6" name="4 Rectángulo">
            <a:extLst>
              <a:ext uri="{FF2B5EF4-FFF2-40B4-BE49-F238E27FC236}">
                <a16:creationId xmlns:a16="http://schemas.microsoft.com/office/drawing/2014/main" id="{A4F1472C-5207-4416-98A0-820009B3FE6E}"/>
              </a:ext>
            </a:extLst>
          </p:cNvPr>
          <p:cNvSpPr/>
          <p:nvPr/>
        </p:nvSpPr>
        <p:spPr>
          <a:xfrm>
            <a:off x="1825092" y="5994281"/>
            <a:ext cx="6174928" cy="584775"/>
          </a:xfrm>
          <a:prstGeom prst="rect">
            <a:avLst/>
          </a:prstGeom>
          <a:solidFill>
            <a:schemeClr val="accent2">
              <a:lumMod val="60000"/>
              <a:lumOff val="4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MX" sz="1600" b="1" dirty="0"/>
              <a:t>Investigación (medidas cautelares) y sanción de infracciones a cargo del INE-conocimiento-resolución SE-TEPJF</a:t>
            </a:r>
          </a:p>
        </p:txBody>
      </p:sp>
    </p:spTree>
    <p:extLst>
      <p:ext uri="{BB962C8B-B14F-4D97-AF65-F5344CB8AC3E}">
        <p14:creationId xmlns:p14="http://schemas.microsoft.com/office/powerpoint/2010/main" val="126502119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Tabla">
            <a:extLst>
              <a:ext uri="{FF2B5EF4-FFF2-40B4-BE49-F238E27FC236}">
                <a16:creationId xmlns:a16="http://schemas.microsoft.com/office/drawing/2014/main" id="{A70A48B7-E0FD-444D-A42A-C7C73D6CBE0B}"/>
              </a:ext>
            </a:extLst>
          </p:cNvPr>
          <p:cNvGraphicFramePr>
            <a:graphicFrameLocks noGrp="1"/>
          </p:cNvGraphicFramePr>
          <p:nvPr>
            <p:extLst>
              <p:ext uri="{D42A27DB-BD31-4B8C-83A1-F6EECF244321}">
                <p14:modId xmlns:p14="http://schemas.microsoft.com/office/powerpoint/2010/main" val="2121528189"/>
              </p:ext>
            </p:extLst>
          </p:nvPr>
        </p:nvGraphicFramePr>
        <p:xfrm>
          <a:off x="873944" y="129456"/>
          <a:ext cx="8064897" cy="4602480"/>
        </p:xfrm>
        <a:graphic>
          <a:graphicData uri="http://schemas.openxmlformats.org/drawingml/2006/table">
            <a:tbl>
              <a:tblPr firstRow="1" bandRow="1">
                <a:tableStyleId>{21E4AEA4-8DFA-4A89-87EB-49C32662AFE0}</a:tableStyleId>
              </a:tblPr>
              <a:tblGrid>
                <a:gridCol w="2688299">
                  <a:extLst>
                    <a:ext uri="{9D8B030D-6E8A-4147-A177-3AD203B41FA5}">
                      <a16:colId xmlns:a16="http://schemas.microsoft.com/office/drawing/2014/main" val="20000"/>
                    </a:ext>
                  </a:extLst>
                </a:gridCol>
                <a:gridCol w="2688299">
                  <a:extLst>
                    <a:ext uri="{9D8B030D-6E8A-4147-A177-3AD203B41FA5}">
                      <a16:colId xmlns:a16="http://schemas.microsoft.com/office/drawing/2014/main" val="20001"/>
                    </a:ext>
                  </a:extLst>
                </a:gridCol>
                <a:gridCol w="2688299">
                  <a:extLst>
                    <a:ext uri="{9D8B030D-6E8A-4147-A177-3AD203B41FA5}">
                      <a16:colId xmlns:a16="http://schemas.microsoft.com/office/drawing/2014/main" val="20002"/>
                    </a:ext>
                  </a:extLst>
                </a:gridCol>
              </a:tblGrid>
              <a:tr h="670918">
                <a:tc>
                  <a:txBody>
                    <a:bodyPr/>
                    <a:lstStyle/>
                    <a:p>
                      <a:pPr algn="ctr"/>
                      <a:r>
                        <a:rPr lang="es-MX" sz="2000" dirty="0"/>
                        <a:t>Gobernador</a:t>
                      </a:r>
                    </a:p>
                    <a:p>
                      <a:pPr algn="ctr"/>
                      <a:r>
                        <a:rPr lang="es-MX" sz="2000" dirty="0"/>
                        <a:t>Estatal</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Diputados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Distrito</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Regidores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Municipio</a:t>
                      </a:r>
                      <a:endParaRPr lang="es-MX" sz="2000" dirty="0">
                        <a:solidFill>
                          <a:schemeClr val="tx1"/>
                        </a:solidFill>
                        <a:latin typeface="Univers" pitchFamily="34" charset="0"/>
                      </a:endParaRPr>
                    </a:p>
                  </a:txBody>
                  <a:tcPr anchor="ctr"/>
                </a:tc>
                <a:extLst>
                  <a:ext uri="{0D108BD9-81ED-4DB2-BD59-A6C34878D82A}">
                    <a16:rowId xmlns:a16="http://schemas.microsoft.com/office/drawing/2014/main" val="10000"/>
                  </a:ext>
                </a:extLst>
              </a:tr>
              <a:tr h="2275287">
                <a:tc gridSpan="3">
                  <a:txBody>
                    <a:bodyPr/>
                    <a:lstStyle/>
                    <a:p>
                      <a:pPr marL="342900" indent="-342900" algn="just">
                        <a:lnSpc>
                          <a:spcPct val="150000"/>
                        </a:lnSpc>
                        <a:buFont typeface="Arial" pitchFamily="34" charset="0"/>
                        <a:buChar char="•"/>
                      </a:pPr>
                      <a:r>
                        <a:rPr lang="es-MX" sz="2000" baseline="0" dirty="0"/>
                        <a:t>Violaciones graves, dolosas y determinantes en los casos de:</a:t>
                      </a:r>
                    </a:p>
                    <a:p>
                      <a:pPr marL="457200" indent="-457200" algn="just">
                        <a:buAutoNum type="alphaLcParenR"/>
                      </a:pPr>
                      <a:r>
                        <a:rPr lang="es-MX" sz="2000" kern="1200" dirty="0">
                          <a:effectLst/>
                        </a:rPr>
                        <a:t>Se exceda el gasto de campaña en un cinco por ciento del monto total autorizado;</a:t>
                      </a:r>
                    </a:p>
                    <a:p>
                      <a:pPr marL="457200" indent="-457200" algn="just">
                        <a:buAutoNum type="alphaLcParenR"/>
                      </a:pPr>
                      <a:r>
                        <a:rPr lang="es-MX" sz="2000" kern="1200" dirty="0">
                          <a:effectLst/>
                        </a:rPr>
                        <a:t>Se compre o adquiera cobertura informativa o tiempos en radio y televisión, fuera de los supuestos previstos en la ley (</a:t>
                      </a:r>
                      <a:r>
                        <a:rPr lang="es-MX" sz="2000" kern="1200" dirty="0">
                          <a:solidFill>
                            <a:schemeClr val="accent1">
                              <a:lumMod val="75000"/>
                            </a:schemeClr>
                          </a:solidFill>
                          <a:effectLst/>
                        </a:rPr>
                        <a:t>cuando</a:t>
                      </a:r>
                      <a:r>
                        <a:rPr lang="es-MX" sz="2000" kern="1200" baseline="0" dirty="0">
                          <a:solidFill>
                            <a:schemeClr val="accent1">
                              <a:lumMod val="75000"/>
                            </a:schemeClr>
                          </a:solidFill>
                          <a:effectLst/>
                        </a:rPr>
                        <a:t> tratándose de programación y de espacios informativos o noticiosos, sea evidente por su carácter reiterad o sistemático, se trata de una actividad publicitaria dirigida a influir en preferencias electorales de ciudadanos y no de ejercicio periodístico</a:t>
                      </a:r>
                      <a:r>
                        <a:rPr lang="es-MX" sz="2000" kern="1200" baseline="0" dirty="0">
                          <a:effectLst/>
                        </a:rPr>
                        <a:t>)</a:t>
                      </a:r>
                      <a:r>
                        <a:rPr lang="es-MX" sz="2000" kern="1200" dirty="0">
                          <a:effectLst/>
                        </a:rPr>
                        <a:t>;*</a:t>
                      </a:r>
                    </a:p>
                    <a:p>
                      <a:pPr marL="457200" indent="-457200" algn="just">
                        <a:buAutoNum type="alphaLcParenR"/>
                      </a:pPr>
                      <a:r>
                        <a:rPr lang="es-MX" sz="2000" kern="1200" dirty="0">
                          <a:effectLst/>
                        </a:rPr>
                        <a:t>Se reciban o utilicen recursos de procedencia ilícita o recursos públicos en las campañas.</a:t>
                      </a:r>
                      <a:endParaRPr lang="es-MX" sz="2000" baseline="0" dirty="0">
                        <a:latin typeface="Univers" pitchFamily="34" charset="0"/>
                      </a:endParaRPr>
                    </a:p>
                  </a:txBody>
                  <a:tcPr/>
                </a:tc>
                <a:tc hMerge="1">
                  <a:txBody>
                    <a:bodyPr/>
                    <a:lstStyle/>
                    <a:p>
                      <a:endParaRPr lang="es-MX" sz="2000" dirty="0">
                        <a:latin typeface="Univers" pitchFamily="34" charset="0"/>
                      </a:endParaRPr>
                    </a:p>
                  </a:txBody>
                  <a:tcPr/>
                </a:tc>
                <a:tc hMerge="1">
                  <a:txBody>
                    <a:bodyPr/>
                    <a:lstStyle/>
                    <a:p>
                      <a:endParaRPr lang="es-MX" sz="2000" dirty="0">
                        <a:latin typeface="Univers" pitchFamily="34" charset="0"/>
                      </a:endParaRPr>
                    </a:p>
                  </a:txBody>
                  <a:tcPr/>
                </a:tc>
                <a:extLst>
                  <a:ext uri="{0D108BD9-81ED-4DB2-BD59-A6C34878D82A}">
                    <a16:rowId xmlns:a16="http://schemas.microsoft.com/office/drawing/2014/main" val="10001"/>
                  </a:ext>
                </a:extLst>
              </a:tr>
            </a:tbl>
          </a:graphicData>
        </a:graphic>
      </p:graphicFrame>
      <p:sp>
        <p:nvSpPr>
          <p:cNvPr id="4" name="2 CuadroTexto">
            <a:extLst>
              <a:ext uri="{FF2B5EF4-FFF2-40B4-BE49-F238E27FC236}">
                <a16:creationId xmlns:a16="http://schemas.microsoft.com/office/drawing/2014/main" id="{DA2AA503-4CA5-4890-A3CF-E249B3BACB94}"/>
              </a:ext>
            </a:extLst>
          </p:cNvPr>
          <p:cNvSpPr txBox="1"/>
          <p:nvPr/>
        </p:nvSpPr>
        <p:spPr>
          <a:xfrm>
            <a:off x="7464934" y="6488668"/>
            <a:ext cx="4866766" cy="307777"/>
          </a:xfrm>
          <a:prstGeom prst="rect">
            <a:avLst/>
          </a:prstGeom>
          <a:noFill/>
        </p:spPr>
        <p:txBody>
          <a:bodyPr wrap="square" rtlCol="0">
            <a:spAutoFit/>
          </a:bodyPr>
          <a:lstStyle/>
          <a:p>
            <a:pPr algn="just"/>
            <a:r>
              <a:rPr lang="es-MX" sz="1400" b="1" dirty="0">
                <a:cs typeface="Arial" panose="020B0604020202020204" pitchFamily="34" charset="0"/>
              </a:rPr>
              <a:t>Arts. 41.VI CPEUM, 9.D.I. CPET y 71.1.c).1.6. LMIMEET</a:t>
            </a:r>
          </a:p>
        </p:txBody>
      </p:sp>
      <p:sp>
        <p:nvSpPr>
          <p:cNvPr id="5" name="5 Rectángulo">
            <a:extLst>
              <a:ext uri="{FF2B5EF4-FFF2-40B4-BE49-F238E27FC236}">
                <a16:creationId xmlns:a16="http://schemas.microsoft.com/office/drawing/2014/main" id="{03575D92-E146-4B4D-A63D-8476DFBD4943}"/>
              </a:ext>
            </a:extLst>
          </p:cNvPr>
          <p:cNvSpPr/>
          <p:nvPr/>
        </p:nvSpPr>
        <p:spPr>
          <a:xfrm>
            <a:off x="873945" y="4871638"/>
            <a:ext cx="8064896" cy="1477328"/>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pPr algn="just"/>
            <a:r>
              <a:rPr lang="es-MX" b="1" dirty="0"/>
              <a:t>* </a:t>
            </a:r>
            <a:r>
              <a:rPr lang="es-MX" dirty="0"/>
              <a:t>A fin de salvaguardar las libertades de expresión, información y a fin de fortalecer el Estado democrático, no serán objeto de inquisición judicial ni censura, las entrevistas, opiniones, editoriales y el análisis de cualquier índole que, sin importar el formato sean el reflejo de la propia opinión o creencias de quien las emite. </a:t>
            </a:r>
          </a:p>
        </p:txBody>
      </p:sp>
    </p:spTree>
    <p:extLst>
      <p:ext uri="{BB962C8B-B14F-4D97-AF65-F5344CB8AC3E}">
        <p14:creationId xmlns:p14="http://schemas.microsoft.com/office/powerpoint/2010/main" val="66503268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1 Tabla">
            <a:extLst>
              <a:ext uri="{FF2B5EF4-FFF2-40B4-BE49-F238E27FC236}">
                <a16:creationId xmlns:a16="http://schemas.microsoft.com/office/drawing/2014/main" id="{B77509FA-85F0-4C8D-B2F0-FD7F0499825D}"/>
              </a:ext>
            </a:extLst>
          </p:cNvPr>
          <p:cNvGraphicFramePr>
            <a:graphicFrameLocks noGrp="1"/>
          </p:cNvGraphicFramePr>
          <p:nvPr>
            <p:extLst>
              <p:ext uri="{D42A27DB-BD31-4B8C-83A1-F6EECF244321}">
                <p14:modId xmlns:p14="http://schemas.microsoft.com/office/powerpoint/2010/main" val="574304641"/>
              </p:ext>
            </p:extLst>
          </p:nvPr>
        </p:nvGraphicFramePr>
        <p:xfrm>
          <a:off x="992258" y="470958"/>
          <a:ext cx="8353176" cy="3840480"/>
        </p:xfrm>
        <a:graphic>
          <a:graphicData uri="http://schemas.openxmlformats.org/drawingml/2006/table">
            <a:tbl>
              <a:tblPr firstRow="1" bandRow="1">
                <a:tableStyleId>{21E4AEA4-8DFA-4A89-87EB-49C32662AFE0}</a:tableStyleId>
              </a:tblPr>
              <a:tblGrid>
                <a:gridCol w="2784392">
                  <a:extLst>
                    <a:ext uri="{9D8B030D-6E8A-4147-A177-3AD203B41FA5}">
                      <a16:colId xmlns:a16="http://schemas.microsoft.com/office/drawing/2014/main" val="20000"/>
                    </a:ext>
                  </a:extLst>
                </a:gridCol>
                <a:gridCol w="2784392">
                  <a:extLst>
                    <a:ext uri="{9D8B030D-6E8A-4147-A177-3AD203B41FA5}">
                      <a16:colId xmlns:a16="http://schemas.microsoft.com/office/drawing/2014/main" val="20001"/>
                    </a:ext>
                  </a:extLst>
                </a:gridCol>
                <a:gridCol w="2784392">
                  <a:extLst>
                    <a:ext uri="{9D8B030D-6E8A-4147-A177-3AD203B41FA5}">
                      <a16:colId xmlns:a16="http://schemas.microsoft.com/office/drawing/2014/main" val="20002"/>
                    </a:ext>
                  </a:extLst>
                </a:gridCol>
              </a:tblGrid>
              <a:tr h="670918">
                <a:tc>
                  <a:txBody>
                    <a:bodyPr/>
                    <a:lstStyle/>
                    <a:p>
                      <a:pPr algn="ctr"/>
                      <a:r>
                        <a:rPr lang="es-MX" sz="2000" dirty="0"/>
                        <a:t>Gobernador</a:t>
                      </a:r>
                    </a:p>
                    <a:p>
                      <a:pPr algn="ctr"/>
                      <a:r>
                        <a:rPr lang="es-MX" sz="2000" dirty="0"/>
                        <a:t>Estatal</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Diputados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Distrito</a:t>
                      </a:r>
                      <a:endParaRPr lang="es-MX" sz="2000" dirty="0">
                        <a:solidFill>
                          <a:schemeClr val="tx1"/>
                        </a:solidFill>
                        <a:latin typeface="Univers"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Regidores</a:t>
                      </a:r>
                    </a:p>
                    <a:p>
                      <a:pPr marL="0" marR="0" indent="0" algn="ctr" defTabSz="914400" rtl="0" eaLnBrk="1" fontAlgn="auto" latinLnBrk="0" hangingPunct="1">
                        <a:lnSpc>
                          <a:spcPct val="100000"/>
                        </a:lnSpc>
                        <a:spcBef>
                          <a:spcPts val="0"/>
                        </a:spcBef>
                        <a:spcAft>
                          <a:spcPts val="0"/>
                        </a:spcAft>
                        <a:buClrTx/>
                        <a:buSzTx/>
                        <a:buFontTx/>
                        <a:buNone/>
                        <a:tabLst/>
                        <a:defRPr/>
                      </a:pPr>
                      <a:r>
                        <a:rPr lang="es-MX" sz="2000" dirty="0"/>
                        <a:t>Municipio</a:t>
                      </a:r>
                      <a:endParaRPr lang="es-MX" sz="2000" dirty="0">
                        <a:solidFill>
                          <a:schemeClr val="tx1"/>
                        </a:solidFill>
                        <a:latin typeface="Univers" pitchFamily="34" charset="0"/>
                      </a:endParaRPr>
                    </a:p>
                  </a:txBody>
                  <a:tcPr anchor="ctr"/>
                </a:tc>
                <a:extLst>
                  <a:ext uri="{0D108BD9-81ED-4DB2-BD59-A6C34878D82A}">
                    <a16:rowId xmlns:a16="http://schemas.microsoft.com/office/drawing/2014/main" val="10000"/>
                  </a:ext>
                </a:extLst>
              </a:tr>
              <a:tr h="2760024">
                <a:tc gridSpan="3">
                  <a:txBody>
                    <a:bodyPr/>
                    <a:lstStyle/>
                    <a:p>
                      <a:pPr algn="just"/>
                      <a:r>
                        <a:rPr lang="es-MX" sz="2000" dirty="0"/>
                        <a:t>Requisitos:</a:t>
                      </a:r>
                    </a:p>
                    <a:p>
                      <a:pPr marL="342900" indent="-342900" algn="just">
                        <a:buAutoNum type="arabicPeriod"/>
                      </a:pPr>
                      <a:r>
                        <a:rPr lang="es-MX" sz="2000" dirty="0"/>
                        <a:t>Deberán acreditarse de manera objetiva y material;</a:t>
                      </a:r>
                    </a:p>
                    <a:p>
                      <a:pPr marL="342900" indent="-342900" algn="just">
                        <a:buAutoNum type="arabicPeriod"/>
                      </a:pPr>
                      <a:r>
                        <a:rPr lang="es-MX" sz="2000" dirty="0"/>
                        <a:t>Se califican dolosas las realizadas con pleno conocimiento de su ilicitud, realizadas con la intención de obtener un efecto indebido en los resultados del proceso electoral;</a:t>
                      </a:r>
                    </a:p>
                    <a:p>
                      <a:pPr marL="342900" indent="-342900" algn="just">
                        <a:buAutoNum type="arabicPeriod"/>
                      </a:pPr>
                      <a:r>
                        <a:rPr lang="es-MX" sz="2000" dirty="0"/>
                        <a:t>Se califican graves:</a:t>
                      </a:r>
                      <a:r>
                        <a:rPr lang="es-MX" sz="2000" baseline="0" dirty="0"/>
                        <a:t> conductas irregulares que produzcan una afectación sustancial a principios constitucionales y pongan en peligro el proceso y sus resultados;</a:t>
                      </a:r>
                      <a:endParaRPr lang="es-MX" sz="2000" dirty="0"/>
                    </a:p>
                    <a:p>
                      <a:pPr algn="just"/>
                      <a:r>
                        <a:rPr lang="es-MX" sz="2000" dirty="0"/>
                        <a:t>4. Se presume determinantes cuando la diferencia entre 1 y 2 lugar es menor al 5%</a:t>
                      </a:r>
                      <a:endParaRPr lang="es-MX" sz="2000" b="0" baseline="0" dirty="0">
                        <a:latin typeface="Univers" pitchFamily="34" charset="0"/>
                      </a:endParaRPr>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1"/>
                  </a:ext>
                </a:extLst>
              </a:tr>
            </a:tbl>
          </a:graphicData>
        </a:graphic>
      </p:graphicFrame>
      <p:sp>
        <p:nvSpPr>
          <p:cNvPr id="4" name="2 CuadroTexto">
            <a:extLst>
              <a:ext uri="{FF2B5EF4-FFF2-40B4-BE49-F238E27FC236}">
                <a16:creationId xmlns:a16="http://schemas.microsoft.com/office/drawing/2014/main" id="{2D756E5F-BB75-4580-9CA7-AABF1A60B5F1}"/>
              </a:ext>
            </a:extLst>
          </p:cNvPr>
          <p:cNvSpPr txBox="1"/>
          <p:nvPr/>
        </p:nvSpPr>
        <p:spPr>
          <a:xfrm>
            <a:off x="7456558" y="6365891"/>
            <a:ext cx="4735442" cy="307777"/>
          </a:xfrm>
          <a:prstGeom prst="rect">
            <a:avLst/>
          </a:prstGeom>
          <a:noFill/>
        </p:spPr>
        <p:txBody>
          <a:bodyPr wrap="square" rtlCol="0">
            <a:spAutoFit/>
          </a:bodyPr>
          <a:lstStyle/>
          <a:p>
            <a:pPr algn="just"/>
            <a:r>
              <a:rPr lang="es-MX" sz="1400" b="1" dirty="0">
                <a:cs typeface="Arial" panose="020B0604020202020204" pitchFamily="34" charset="0"/>
              </a:rPr>
              <a:t>Arts. 41.VI CPEUM, 9.D.I. CPET y 71.1.c).1. LMIMEET</a:t>
            </a:r>
          </a:p>
        </p:txBody>
      </p:sp>
      <p:sp>
        <p:nvSpPr>
          <p:cNvPr id="5" name="4 Rectángulo">
            <a:extLst>
              <a:ext uri="{FF2B5EF4-FFF2-40B4-BE49-F238E27FC236}">
                <a16:creationId xmlns:a16="http://schemas.microsoft.com/office/drawing/2014/main" id="{2A562B87-231A-48A8-9725-4F25756798CB}"/>
              </a:ext>
            </a:extLst>
          </p:cNvPr>
          <p:cNvSpPr/>
          <p:nvPr/>
        </p:nvSpPr>
        <p:spPr>
          <a:xfrm>
            <a:off x="992258" y="4868189"/>
            <a:ext cx="8353176" cy="338554"/>
          </a:xfrm>
          <a:prstGeom prst="rect">
            <a:avLst/>
          </a:prstGeom>
          <a:solidFill>
            <a:schemeClr val="accent1">
              <a:lumMod val="60000"/>
              <a:lumOff val="40000"/>
            </a:schemeClr>
          </a:solidFill>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s-MX" sz="1600" b="1" dirty="0"/>
              <a:t>En caso de elección extraordinaria, NO SE CONVOCARÁ A LA PERSONA SANCIONADA</a:t>
            </a:r>
          </a:p>
        </p:txBody>
      </p:sp>
    </p:spTree>
    <p:extLst>
      <p:ext uri="{BB962C8B-B14F-4D97-AF65-F5344CB8AC3E}">
        <p14:creationId xmlns:p14="http://schemas.microsoft.com/office/powerpoint/2010/main" val="458015505"/>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2485772173"/>
              </p:ext>
            </p:extLst>
          </p:nvPr>
        </p:nvGraphicFramePr>
        <p:xfrm>
          <a:off x="369021" y="517686"/>
          <a:ext cx="11493197" cy="3831917"/>
        </p:xfrm>
        <a:graphic>
          <a:graphicData uri="http://schemas.openxmlformats.org/drawingml/2006/table">
            <a:tbl>
              <a:tblPr/>
              <a:tblGrid>
                <a:gridCol w="1426010">
                  <a:extLst>
                    <a:ext uri="{9D8B030D-6E8A-4147-A177-3AD203B41FA5}">
                      <a16:colId xmlns:a16="http://schemas.microsoft.com/office/drawing/2014/main" val="20000"/>
                    </a:ext>
                  </a:extLst>
                </a:gridCol>
                <a:gridCol w="553376">
                  <a:extLst>
                    <a:ext uri="{9D8B030D-6E8A-4147-A177-3AD203B41FA5}">
                      <a16:colId xmlns:a16="http://schemas.microsoft.com/office/drawing/2014/main" val="20001"/>
                    </a:ext>
                  </a:extLst>
                </a:gridCol>
                <a:gridCol w="553376">
                  <a:extLst>
                    <a:ext uri="{9D8B030D-6E8A-4147-A177-3AD203B41FA5}">
                      <a16:colId xmlns:a16="http://schemas.microsoft.com/office/drawing/2014/main" val="20002"/>
                    </a:ext>
                  </a:extLst>
                </a:gridCol>
                <a:gridCol w="553376">
                  <a:extLst>
                    <a:ext uri="{9D8B030D-6E8A-4147-A177-3AD203B41FA5}">
                      <a16:colId xmlns:a16="http://schemas.microsoft.com/office/drawing/2014/main" val="20003"/>
                    </a:ext>
                  </a:extLst>
                </a:gridCol>
                <a:gridCol w="553376">
                  <a:extLst>
                    <a:ext uri="{9D8B030D-6E8A-4147-A177-3AD203B41FA5}">
                      <a16:colId xmlns:a16="http://schemas.microsoft.com/office/drawing/2014/main" val="20004"/>
                    </a:ext>
                  </a:extLst>
                </a:gridCol>
                <a:gridCol w="553376">
                  <a:extLst>
                    <a:ext uri="{9D8B030D-6E8A-4147-A177-3AD203B41FA5}">
                      <a16:colId xmlns:a16="http://schemas.microsoft.com/office/drawing/2014/main" val="20005"/>
                    </a:ext>
                  </a:extLst>
                </a:gridCol>
                <a:gridCol w="553376">
                  <a:extLst>
                    <a:ext uri="{9D8B030D-6E8A-4147-A177-3AD203B41FA5}">
                      <a16:colId xmlns:a16="http://schemas.microsoft.com/office/drawing/2014/main" val="20006"/>
                    </a:ext>
                  </a:extLst>
                </a:gridCol>
                <a:gridCol w="553376">
                  <a:extLst>
                    <a:ext uri="{9D8B030D-6E8A-4147-A177-3AD203B41FA5}">
                      <a16:colId xmlns:a16="http://schemas.microsoft.com/office/drawing/2014/main" val="20007"/>
                    </a:ext>
                  </a:extLst>
                </a:gridCol>
                <a:gridCol w="553376">
                  <a:extLst>
                    <a:ext uri="{9D8B030D-6E8A-4147-A177-3AD203B41FA5}">
                      <a16:colId xmlns:a16="http://schemas.microsoft.com/office/drawing/2014/main" val="20008"/>
                    </a:ext>
                  </a:extLst>
                </a:gridCol>
                <a:gridCol w="553376">
                  <a:extLst>
                    <a:ext uri="{9D8B030D-6E8A-4147-A177-3AD203B41FA5}">
                      <a16:colId xmlns:a16="http://schemas.microsoft.com/office/drawing/2014/main" val="20009"/>
                    </a:ext>
                  </a:extLst>
                </a:gridCol>
                <a:gridCol w="553376">
                  <a:extLst>
                    <a:ext uri="{9D8B030D-6E8A-4147-A177-3AD203B41FA5}">
                      <a16:colId xmlns:a16="http://schemas.microsoft.com/office/drawing/2014/main" val="20010"/>
                    </a:ext>
                  </a:extLst>
                </a:gridCol>
                <a:gridCol w="553376">
                  <a:extLst>
                    <a:ext uri="{9D8B030D-6E8A-4147-A177-3AD203B41FA5}">
                      <a16:colId xmlns:a16="http://schemas.microsoft.com/office/drawing/2014/main" val="20011"/>
                    </a:ext>
                  </a:extLst>
                </a:gridCol>
                <a:gridCol w="553376">
                  <a:extLst>
                    <a:ext uri="{9D8B030D-6E8A-4147-A177-3AD203B41FA5}">
                      <a16:colId xmlns:a16="http://schemas.microsoft.com/office/drawing/2014/main" val="20012"/>
                    </a:ext>
                  </a:extLst>
                </a:gridCol>
                <a:gridCol w="553376">
                  <a:extLst>
                    <a:ext uri="{9D8B030D-6E8A-4147-A177-3AD203B41FA5}">
                      <a16:colId xmlns:a16="http://schemas.microsoft.com/office/drawing/2014/main" val="20013"/>
                    </a:ext>
                  </a:extLst>
                </a:gridCol>
                <a:gridCol w="553376">
                  <a:extLst>
                    <a:ext uri="{9D8B030D-6E8A-4147-A177-3AD203B41FA5}">
                      <a16:colId xmlns:a16="http://schemas.microsoft.com/office/drawing/2014/main" val="20014"/>
                    </a:ext>
                  </a:extLst>
                </a:gridCol>
                <a:gridCol w="553376">
                  <a:extLst>
                    <a:ext uri="{9D8B030D-6E8A-4147-A177-3AD203B41FA5}">
                      <a16:colId xmlns:a16="http://schemas.microsoft.com/office/drawing/2014/main" val="20015"/>
                    </a:ext>
                  </a:extLst>
                </a:gridCol>
                <a:gridCol w="553376">
                  <a:extLst>
                    <a:ext uri="{9D8B030D-6E8A-4147-A177-3AD203B41FA5}">
                      <a16:colId xmlns:a16="http://schemas.microsoft.com/office/drawing/2014/main" val="20016"/>
                    </a:ext>
                  </a:extLst>
                </a:gridCol>
                <a:gridCol w="553376">
                  <a:extLst>
                    <a:ext uri="{9D8B030D-6E8A-4147-A177-3AD203B41FA5}">
                      <a16:colId xmlns:a16="http://schemas.microsoft.com/office/drawing/2014/main" val="20017"/>
                    </a:ext>
                  </a:extLst>
                </a:gridCol>
                <a:gridCol w="659795">
                  <a:extLst>
                    <a:ext uri="{9D8B030D-6E8A-4147-A177-3AD203B41FA5}">
                      <a16:colId xmlns:a16="http://schemas.microsoft.com/office/drawing/2014/main" val="20018"/>
                    </a:ext>
                  </a:extLst>
                </a:gridCol>
              </a:tblGrid>
              <a:tr h="646892">
                <a:tc>
                  <a:txBody>
                    <a:bodyPr/>
                    <a:lstStyle/>
                    <a:p>
                      <a:pPr algn="l" fontAlgn="b"/>
                      <a:endParaRPr lang="es-MX" sz="9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52305">
                <a:tc rowSpan="3">
                  <a:txBody>
                    <a:bodyPr/>
                    <a:lstStyle/>
                    <a:p>
                      <a:pPr algn="ctr" fontAlgn="ctr"/>
                      <a:r>
                        <a:rPr lang="es-MX" sz="1400" b="1" i="0" u="none" strike="noStrike" dirty="0">
                          <a:solidFill>
                            <a:srgbClr val="FFFFFF"/>
                          </a:solidFill>
                          <a:effectLst/>
                          <a:latin typeface="+mn-lt"/>
                        </a:rPr>
                        <a:t>Sentido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gridSpan="11">
                  <a:txBody>
                    <a:bodyPr/>
                    <a:lstStyle/>
                    <a:p>
                      <a:pPr algn="ctr" fontAlgn="ctr"/>
                      <a:r>
                        <a:rPr lang="es-MX" sz="1400" b="1" i="0" u="none" strike="noStrike" dirty="0">
                          <a:solidFill>
                            <a:srgbClr val="FFFFFF"/>
                          </a:solidFill>
                          <a:effectLst/>
                          <a:latin typeface="+mn-lt"/>
                        </a:rPr>
                        <a:t>CAUSALES DE NULIDAD DE VOTACIÓN RECIBIDA EN CASILLA</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7">
                  <a:txBody>
                    <a:bodyPr/>
                    <a:lstStyle/>
                    <a:p>
                      <a:pPr algn="ctr" fontAlgn="ctr"/>
                      <a:r>
                        <a:rPr lang="es-MX" sz="1400" b="1" i="0" u="none" strike="noStrike">
                          <a:solidFill>
                            <a:srgbClr val="FFFFFF"/>
                          </a:solidFill>
                          <a:effectLst/>
                          <a:latin typeface="+mn-lt"/>
                        </a:rPr>
                        <a:t>CAUSALES DE NULIDAD DE ELECCIÓN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1"/>
                  </a:ext>
                </a:extLst>
              </a:tr>
              <a:tr h="252305">
                <a:tc vMerge="1">
                  <a:txBody>
                    <a:bodyPr/>
                    <a:lstStyle/>
                    <a:p>
                      <a:endParaRPr lang="es-MX"/>
                    </a:p>
                  </a:txBody>
                  <a:tcPr/>
                </a:tc>
                <a:tc gridSpan="11">
                  <a:txBody>
                    <a:bodyPr/>
                    <a:lstStyle/>
                    <a:p>
                      <a:pPr algn="ctr" fontAlgn="ctr"/>
                      <a:r>
                        <a:rPr lang="es-MX" sz="1400" b="1" i="0" u="none" strike="noStrike" dirty="0">
                          <a:solidFill>
                            <a:srgbClr val="FFFFFF"/>
                          </a:solidFill>
                          <a:effectLst/>
                          <a:latin typeface="+mn-lt"/>
                        </a:rPr>
                        <a:t>ARTÍCULO 395 CEV</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gridSpan="7">
                  <a:txBody>
                    <a:bodyPr/>
                    <a:lstStyle/>
                    <a:p>
                      <a:pPr algn="ctr" fontAlgn="ctr"/>
                      <a:r>
                        <a:rPr lang="es-MX" sz="1400" b="1" i="0" u="none" strike="noStrike" dirty="0">
                          <a:solidFill>
                            <a:srgbClr val="FFFFFF"/>
                          </a:solidFill>
                          <a:effectLst/>
                          <a:latin typeface="+mn-lt"/>
                        </a:rPr>
                        <a:t>ARTÍCULO 396 CEV</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2"/>
                  </a:ext>
                </a:extLst>
              </a:tr>
              <a:tr h="259382">
                <a:tc vMerge="1">
                  <a:txBody>
                    <a:bodyPr/>
                    <a:lstStyle/>
                    <a:p>
                      <a:endParaRPr lang="es-MX"/>
                    </a:p>
                  </a:txBody>
                  <a:tcPr/>
                </a:tc>
                <a:tc>
                  <a:txBody>
                    <a:bodyPr/>
                    <a:lstStyle/>
                    <a:p>
                      <a:pPr algn="ctr" fontAlgn="ctr"/>
                      <a:r>
                        <a:rPr lang="es-MX" sz="1400" b="1" i="0" u="none" strike="noStrike">
                          <a:solidFill>
                            <a:srgbClr val="FFFFFF"/>
                          </a:solidFill>
                          <a:effectLst/>
                          <a:latin typeface="+mn-lt"/>
                        </a:rPr>
                        <a:t>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dirty="0">
                          <a:solidFill>
                            <a:srgbClr val="FFFFFF"/>
                          </a:solidFill>
                          <a:effectLst/>
                          <a:latin typeface="+mn-lt"/>
                        </a:rPr>
                        <a:t>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dirty="0">
                          <a:solidFill>
                            <a:srgbClr val="FFFFFF"/>
                          </a:solidFill>
                          <a:effectLst/>
                          <a:latin typeface="+mn-lt"/>
                        </a:rPr>
                        <a:t>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dirty="0">
                          <a:solidFill>
                            <a:srgbClr val="FFFFFF"/>
                          </a:solidFill>
                          <a:effectLst/>
                          <a:latin typeface="+mn-lt"/>
                        </a:rPr>
                        <a:t>VII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dirty="0">
                          <a:solidFill>
                            <a:srgbClr val="FFFFFF"/>
                          </a:solidFill>
                          <a:effectLst/>
                          <a:latin typeface="+mn-lt"/>
                        </a:rPr>
                        <a:t>VIII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X</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XI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III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IV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V</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VI</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1" i="0" u="none" strike="noStrike">
                          <a:solidFill>
                            <a:srgbClr val="FFFFFF"/>
                          </a:solidFill>
                          <a:effectLst/>
                          <a:latin typeface="+mn-lt"/>
                        </a:rPr>
                        <a:t>VII</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10003"/>
                  </a:ext>
                </a:extLst>
              </a:tr>
              <a:tr h="344357">
                <a:tc>
                  <a:txBody>
                    <a:bodyPr/>
                    <a:lstStyle/>
                    <a:p>
                      <a:pPr algn="l" fontAlgn="ctr"/>
                      <a:r>
                        <a:rPr lang="es-MX" sz="1400" b="0" i="0" u="none" strike="noStrike" dirty="0">
                          <a:solidFill>
                            <a:srgbClr val="000000"/>
                          </a:solidFill>
                          <a:effectLst/>
                          <a:latin typeface="+mn-lt"/>
                        </a:rPr>
                        <a:t>Fundado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4"/>
                  </a:ext>
                </a:extLst>
              </a:tr>
              <a:tr h="312042">
                <a:tc>
                  <a:txBody>
                    <a:bodyPr/>
                    <a:lstStyle/>
                    <a:p>
                      <a:pPr algn="l" fontAlgn="ctr"/>
                      <a:r>
                        <a:rPr lang="es-MX" sz="1400" b="0" i="0" u="none" strike="noStrike" dirty="0">
                          <a:solidFill>
                            <a:srgbClr val="000000"/>
                          </a:solidFill>
                          <a:effectLst/>
                          <a:latin typeface="+mn-lt"/>
                        </a:rPr>
                        <a:t>Infundado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105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507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635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577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62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249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325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297859">
                <a:tc>
                  <a:txBody>
                    <a:bodyPr/>
                    <a:lstStyle/>
                    <a:p>
                      <a:pPr algn="l" fontAlgn="ctr"/>
                      <a:r>
                        <a:rPr lang="es-MX" sz="1400" b="0" i="0" u="none" strike="noStrike" dirty="0">
                          <a:solidFill>
                            <a:srgbClr val="000000"/>
                          </a:solidFill>
                          <a:effectLst/>
                          <a:latin typeface="+mn-lt"/>
                        </a:rPr>
                        <a:t>Inoperante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330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1041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160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55306">
                <a:tc>
                  <a:txBody>
                    <a:bodyPr/>
                    <a:lstStyle/>
                    <a:p>
                      <a:pPr algn="l" fontAlgn="ctr"/>
                      <a:r>
                        <a:rPr lang="es-MX" sz="1400" b="0" i="0" u="none" strike="noStrike" dirty="0">
                          <a:solidFill>
                            <a:srgbClr val="000000"/>
                          </a:solidFill>
                          <a:effectLst/>
                          <a:latin typeface="+mn-lt"/>
                        </a:rPr>
                        <a:t>Inatendible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118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26226">
                <a:tc>
                  <a:txBody>
                    <a:bodyPr/>
                    <a:lstStyle/>
                    <a:p>
                      <a:pPr algn="l" fontAlgn="ctr"/>
                      <a:r>
                        <a:rPr lang="es-MX" sz="1400" b="0" i="0" u="none" strike="noStrike" dirty="0">
                          <a:solidFill>
                            <a:srgbClr val="000000"/>
                          </a:solidFill>
                          <a:effectLst/>
                          <a:latin typeface="+mn-lt"/>
                        </a:rPr>
                        <a:t>Improcedente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276405">
                <a:tc>
                  <a:txBody>
                    <a:bodyPr/>
                    <a:lstStyle/>
                    <a:p>
                      <a:pPr algn="l" fontAlgn="b"/>
                      <a:r>
                        <a:rPr lang="es-MX" sz="1400" b="0" i="0" u="none" strike="noStrike" dirty="0">
                          <a:solidFill>
                            <a:srgbClr val="000000"/>
                          </a:solidFill>
                          <a:effectLst/>
                          <a:latin typeface="+mn-lt"/>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517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976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1.748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79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78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314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165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603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a:solidFill>
                            <a:srgbClr val="000000"/>
                          </a:solidFill>
                          <a:effectLst/>
                          <a:latin typeface="+mn-lt"/>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33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rPr>
                        <a:t>15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608838">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11"/>
                  </a:ext>
                </a:extLst>
              </a:tr>
            </a:tbl>
          </a:graphicData>
        </a:graphic>
      </p:graphicFrame>
      <p:graphicFrame>
        <p:nvGraphicFramePr>
          <p:cNvPr id="5" name="Tabla 4">
            <a:extLst>
              <a:ext uri="{FF2B5EF4-FFF2-40B4-BE49-F238E27FC236}">
                <a16:creationId xmlns:a16="http://schemas.microsoft.com/office/drawing/2014/main" id="{A91C63D4-A80C-48EC-82FA-E204A9244378}"/>
              </a:ext>
            </a:extLst>
          </p:cNvPr>
          <p:cNvGraphicFramePr>
            <a:graphicFrameLocks noGrp="1"/>
          </p:cNvGraphicFramePr>
          <p:nvPr>
            <p:extLst>
              <p:ext uri="{D42A27DB-BD31-4B8C-83A1-F6EECF244321}">
                <p14:modId xmlns:p14="http://schemas.microsoft.com/office/powerpoint/2010/main" val="1163970699"/>
              </p:ext>
            </p:extLst>
          </p:nvPr>
        </p:nvGraphicFramePr>
        <p:xfrm>
          <a:off x="1629500" y="3805652"/>
          <a:ext cx="8972236" cy="1746713"/>
        </p:xfrm>
        <a:graphic>
          <a:graphicData uri="http://schemas.openxmlformats.org/drawingml/2006/table">
            <a:tbl>
              <a:tblPr/>
              <a:tblGrid>
                <a:gridCol w="4659998">
                  <a:extLst>
                    <a:ext uri="{9D8B030D-6E8A-4147-A177-3AD203B41FA5}">
                      <a16:colId xmlns:a16="http://schemas.microsoft.com/office/drawing/2014/main" val="20000"/>
                    </a:ext>
                  </a:extLst>
                </a:gridCol>
                <a:gridCol w="2156119">
                  <a:extLst>
                    <a:ext uri="{9D8B030D-6E8A-4147-A177-3AD203B41FA5}">
                      <a16:colId xmlns:a16="http://schemas.microsoft.com/office/drawing/2014/main" val="20019"/>
                    </a:ext>
                  </a:extLst>
                </a:gridCol>
                <a:gridCol w="2156119">
                  <a:extLst>
                    <a:ext uri="{9D8B030D-6E8A-4147-A177-3AD203B41FA5}">
                      <a16:colId xmlns:a16="http://schemas.microsoft.com/office/drawing/2014/main" val="20020"/>
                    </a:ext>
                  </a:extLst>
                </a:gridCol>
              </a:tblGrid>
              <a:tr h="325676">
                <a:tc>
                  <a:txBody>
                    <a:bodyPr/>
                    <a:lstStyle/>
                    <a:p>
                      <a:pPr algn="l" fontAlgn="b"/>
                      <a:endParaRPr lang="es-MX" sz="9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s-MX" sz="900" b="0" i="0" u="none" strike="noStrike" dirty="0">
                        <a:solidFill>
                          <a:srgbClr val="000000"/>
                        </a:solidFill>
                        <a:effectLst/>
                        <a:latin typeface="Calibri" panose="020F0502020204030204"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222979">
                <a:tc rowSpan="2">
                  <a:txBody>
                    <a:bodyPr/>
                    <a:lstStyle/>
                    <a:p>
                      <a:pPr algn="ctr" fontAlgn="ctr"/>
                      <a:r>
                        <a:rPr lang="es-MX" sz="1400" b="1" i="0" u="none" strike="noStrike" dirty="0">
                          <a:solidFill>
                            <a:srgbClr val="FFFFFF"/>
                          </a:solidFill>
                          <a:effectLst/>
                          <a:latin typeface="+mn-lt"/>
                          <a:cs typeface="Calibri" panose="020F0502020204030204" pitchFamily="34" charset="0"/>
                        </a:rPr>
                        <a:t>Sentido</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gridSpan="2">
                  <a:txBody>
                    <a:bodyPr/>
                    <a:lstStyle/>
                    <a:p>
                      <a:pPr algn="ctr" fontAlgn="ctr"/>
                      <a:r>
                        <a:rPr lang="es-MX" sz="1400" b="0" i="0" u="none" strike="noStrike" dirty="0">
                          <a:solidFill>
                            <a:srgbClr val="FFFFFF"/>
                          </a:solidFill>
                          <a:effectLst/>
                          <a:latin typeface="+mn-lt"/>
                        </a:rPr>
                        <a:t>SOLICITUD DE RECUENTO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hMerge="1">
                  <a:txBody>
                    <a:bodyPr/>
                    <a:lstStyle/>
                    <a:p>
                      <a:endParaRPr lang="es-MX"/>
                    </a:p>
                  </a:txBody>
                  <a:tcPr>
                    <a:lnT w="1270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10001"/>
                  </a:ext>
                </a:extLst>
              </a:tr>
              <a:tr h="130586">
                <a:tc vMerge="1">
                  <a:txBody>
                    <a:bodyPr/>
                    <a:lstStyle/>
                    <a:p>
                      <a:endParaRPr lang="es-MX"/>
                    </a:p>
                  </a:txBody>
                  <a:tcPr/>
                </a:tc>
                <a:tc>
                  <a:txBody>
                    <a:bodyPr/>
                    <a:lstStyle/>
                    <a:p>
                      <a:pPr algn="ctr" fontAlgn="ctr"/>
                      <a:r>
                        <a:rPr lang="es-MX" sz="1400" b="0" i="0" u="none" strike="noStrike" dirty="0">
                          <a:solidFill>
                            <a:srgbClr val="FFFFFF"/>
                          </a:solidFill>
                          <a:effectLst/>
                          <a:latin typeface="+mn-lt"/>
                          <a:cs typeface="Calibri" panose="020F0502020204030204" pitchFamily="34" charset="0"/>
                        </a:rPr>
                        <a:t>TOTAL- CASILLAS</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33CC"/>
                    </a:solidFill>
                  </a:tcPr>
                </a:tc>
                <a:tc>
                  <a:txBody>
                    <a:bodyPr/>
                    <a:lstStyle/>
                    <a:p>
                      <a:pPr algn="ctr" fontAlgn="ctr"/>
                      <a:r>
                        <a:rPr lang="es-MX" sz="1400" b="0" i="0" u="none" strike="noStrike" dirty="0">
                          <a:solidFill>
                            <a:srgbClr val="FFFFFF"/>
                          </a:solidFill>
                          <a:effectLst/>
                          <a:latin typeface="+mn-lt"/>
                          <a:cs typeface="Calibri" panose="020F0502020204030204" pitchFamily="34" charset="0"/>
                        </a:rPr>
                        <a:t>PARCIAL-CASILLAS</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solidFill>
                      <a:srgbClr val="FF33CC"/>
                    </a:solidFill>
                  </a:tcPr>
                </a:tc>
                <a:extLst>
                  <a:ext uri="{0D108BD9-81ED-4DB2-BD59-A6C34878D82A}">
                    <a16:rowId xmlns:a16="http://schemas.microsoft.com/office/drawing/2014/main" val="10003"/>
                  </a:ext>
                </a:extLst>
              </a:tr>
              <a:tr h="164238">
                <a:tc>
                  <a:txBody>
                    <a:bodyPr/>
                    <a:lstStyle/>
                    <a:p>
                      <a:pPr algn="l" fontAlgn="ctr"/>
                      <a:r>
                        <a:rPr lang="es-MX" sz="1400" b="0" i="0" u="none" strike="noStrike" dirty="0">
                          <a:solidFill>
                            <a:srgbClr val="000000"/>
                          </a:solidFill>
                          <a:effectLst/>
                          <a:latin typeface="+mn-lt"/>
                          <a:cs typeface="Calibri" panose="020F0502020204030204" pitchFamily="34" charset="0"/>
                        </a:rPr>
                        <a:t>Improcedente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cs typeface="Calibri" panose="020F0502020204030204" pitchFamily="34" charset="0"/>
                        </a:rPr>
                        <a:t>273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cs typeface="Calibri" panose="020F0502020204030204" pitchFamily="34" charset="0"/>
                        </a:rPr>
                        <a:t>35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135674">
                <a:tc>
                  <a:txBody>
                    <a:bodyPr/>
                    <a:lstStyle/>
                    <a:p>
                      <a:pPr algn="l" fontAlgn="ctr"/>
                      <a:r>
                        <a:rPr lang="es-MX" sz="1400" b="0" i="0" u="none" strike="noStrike" dirty="0">
                          <a:solidFill>
                            <a:srgbClr val="000000"/>
                          </a:solidFill>
                          <a:effectLst/>
                          <a:latin typeface="+mn-lt"/>
                          <a:cs typeface="Calibri" panose="020F0502020204030204" pitchFamily="34" charset="0"/>
                        </a:rPr>
                        <a:t>Procedente</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cs typeface="Calibri" panose="020F0502020204030204" pitchFamily="34" charset="0"/>
                        </a:rPr>
                        <a:t>71**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s-MX" sz="1400" b="0" i="0" u="none" strike="noStrike" dirty="0">
                          <a:solidFill>
                            <a:srgbClr val="000000"/>
                          </a:solidFill>
                          <a:effectLst/>
                          <a:latin typeface="+mn-lt"/>
                          <a:cs typeface="Calibri" panose="020F0502020204030204" pitchFamily="34" charset="0"/>
                        </a:rPr>
                        <a:t>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9"/>
                  </a:ext>
                </a:extLst>
              </a:tr>
              <a:tr h="139156">
                <a:tc>
                  <a:txBody>
                    <a:bodyPr/>
                    <a:lstStyle/>
                    <a:p>
                      <a:pPr algn="l" fontAlgn="b"/>
                      <a:r>
                        <a:rPr lang="es-MX" sz="1400" b="0" i="0" u="none" strike="noStrike" dirty="0">
                          <a:solidFill>
                            <a:srgbClr val="000000"/>
                          </a:solidFill>
                          <a:effectLst/>
                          <a:latin typeface="+mn-lt"/>
                          <a:cs typeface="Calibri" panose="020F0502020204030204" pitchFamily="34" charset="0"/>
                        </a:rPr>
                        <a:t>TOTAL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cs typeface="Calibri" panose="020F0502020204030204" pitchFamily="34" charset="0"/>
                        </a:rPr>
                        <a:t>344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s-MX" sz="1400" b="0" i="0" u="none" strike="noStrike" dirty="0">
                          <a:solidFill>
                            <a:srgbClr val="000000"/>
                          </a:solidFill>
                          <a:effectLst/>
                          <a:latin typeface="+mn-lt"/>
                          <a:cs typeface="Calibri" panose="020F0502020204030204" pitchFamily="34" charset="0"/>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r h="306518">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tc>
                  <a:txBody>
                    <a:bodyPr/>
                    <a:lstStyle/>
                    <a:p>
                      <a:pPr algn="l" fontAlgn="b"/>
                      <a:endParaRPr lang="es-MX" sz="900" b="0" i="0" u="none" strike="noStrike" dirty="0">
                        <a:solidFill>
                          <a:srgbClr val="000000"/>
                        </a:solidFill>
                        <a:effectLst/>
                        <a:latin typeface="+mn-lt"/>
                      </a:endParaRPr>
                    </a:p>
                  </a:txBody>
                  <a:tcPr marL="9525" marR="9525" marT="9525" marB="0" anchor="b">
                    <a:lnL>
                      <a:noFill/>
                    </a:lnL>
                    <a:lnR>
                      <a:noFill/>
                    </a:lnR>
                    <a:lnT w="12700" cap="flat" cmpd="sng" algn="ctr">
                      <a:solidFill>
                        <a:schemeClr val="tx1"/>
                      </a:solidFill>
                      <a:prstDash val="solid"/>
                      <a:round/>
                      <a:headEnd type="none" w="med" len="med"/>
                      <a:tailEnd type="none" w="med" len="med"/>
                    </a:lnT>
                    <a:lnB>
                      <a:noFill/>
                    </a:lnB>
                  </a:tcPr>
                </a:tc>
                <a:extLst>
                  <a:ext uri="{0D108BD9-81ED-4DB2-BD59-A6C34878D82A}">
                    <a16:rowId xmlns:a16="http://schemas.microsoft.com/office/drawing/2014/main" val="10011"/>
                  </a:ext>
                </a:extLst>
              </a:tr>
            </a:tbl>
          </a:graphicData>
        </a:graphic>
      </p:graphicFrame>
      <p:sp>
        <p:nvSpPr>
          <p:cNvPr id="4" name="CuadroTexto 3">
            <a:extLst>
              <a:ext uri="{FF2B5EF4-FFF2-40B4-BE49-F238E27FC236}">
                <a16:creationId xmlns:a16="http://schemas.microsoft.com/office/drawing/2014/main" id="{13AD8759-0710-45D4-9B10-F8E44ADC8534}"/>
              </a:ext>
            </a:extLst>
          </p:cNvPr>
          <p:cNvSpPr txBox="1"/>
          <p:nvPr/>
        </p:nvSpPr>
        <p:spPr>
          <a:xfrm>
            <a:off x="2751663" y="286853"/>
            <a:ext cx="6727911" cy="461665"/>
          </a:xfrm>
          <a:prstGeom prst="rect">
            <a:avLst/>
          </a:prstGeom>
          <a:noFill/>
        </p:spPr>
        <p:txBody>
          <a:bodyPr wrap="square" rtlCol="0">
            <a:spAutoFit/>
          </a:bodyPr>
          <a:lstStyle/>
          <a:p>
            <a:pPr algn="ctr"/>
            <a:r>
              <a:rPr lang="es-ES" sz="2400" b="1" dirty="0">
                <a:solidFill>
                  <a:schemeClr val="accent1">
                    <a:lumMod val="50000"/>
                  </a:schemeClr>
                </a:solidFill>
                <a:latin typeface="+mj-lt"/>
                <a:cs typeface="Arial" panose="020B0604020202020204" pitchFamily="34" charset="0"/>
              </a:rPr>
              <a:t>Elecciones municipales Veracruz</a:t>
            </a:r>
            <a:endParaRPr lang="es-MX" sz="2400" b="1" dirty="0">
              <a:solidFill>
                <a:schemeClr val="accent1">
                  <a:lumMod val="50000"/>
                </a:schemeClr>
              </a:solidFill>
              <a:latin typeface="+mj-lt"/>
              <a:cs typeface="Arial" panose="020B0604020202020204" pitchFamily="34" charset="0"/>
            </a:endParaRPr>
          </a:p>
        </p:txBody>
      </p:sp>
      <p:sp>
        <p:nvSpPr>
          <p:cNvPr id="3" name="CuadroTexto 2"/>
          <p:cNvSpPr txBox="1"/>
          <p:nvPr/>
        </p:nvSpPr>
        <p:spPr>
          <a:xfrm>
            <a:off x="2169630" y="5366604"/>
            <a:ext cx="8254529" cy="1200329"/>
          </a:xfrm>
          <a:prstGeom prst="rect">
            <a:avLst/>
          </a:prstGeom>
          <a:noFill/>
        </p:spPr>
        <p:txBody>
          <a:bodyPr wrap="square" rtlCol="0">
            <a:spAutoFit/>
          </a:bodyPr>
          <a:lstStyle/>
          <a:p>
            <a:pPr marL="285750" indent="-285750">
              <a:buFont typeface="Arial" panose="020B0604020202020204" pitchFamily="34" charset="0"/>
              <a:buChar char="•"/>
            </a:pPr>
            <a:r>
              <a:rPr lang="es-ES" dirty="0"/>
              <a:t>Rebase de tope de gastos de campaña: Camarón de Tejeda</a:t>
            </a:r>
          </a:p>
          <a:p>
            <a:r>
              <a:rPr lang="es-ES" dirty="0"/>
              <a:t>**  Municipio de Emiliano Zapata</a:t>
            </a:r>
            <a:endParaRPr lang="es-MX" dirty="0"/>
          </a:p>
          <a:p>
            <a:r>
              <a:rPr lang="es-MX" dirty="0"/>
              <a:t>El 12 de octubre SRX declaró la nulidad de elección por violación a principios constitucionales en el Municipio de Sayula de Alemán.</a:t>
            </a:r>
            <a:endParaRPr lang="es-ES" dirty="0"/>
          </a:p>
        </p:txBody>
      </p:sp>
    </p:spTree>
    <p:extLst>
      <p:ext uri="{BB962C8B-B14F-4D97-AF65-F5344CB8AC3E}">
        <p14:creationId xmlns:p14="http://schemas.microsoft.com/office/powerpoint/2010/main" val="160080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46348" y="241300"/>
            <a:ext cx="8496944" cy="576263"/>
          </a:xfrm>
          <a:prstGeom prst="rect">
            <a:avLst/>
          </a:prstGeom>
          <a:solidFill>
            <a:schemeClr val="accent1">
              <a:lumMod val="50000"/>
            </a:schemeClr>
          </a:solidFill>
        </p:spPr>
        <p:txBody>
          <a:bodyPr vert="horz" lIns="91440" tIns="45720" rIns="91440" bIns="45720" rtlCol="0" anchor="ctr">
            <a:normAutofit/>
          </a:bodyPr>
          <a:lst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a:r>
              <a:rPr lang="es-MX" sz="3000" b="1" dirty="0">
                <a:solidFill>
                  <a:schemeClr val="bg1"/>
                </a:solidFill>
                <a:latin typeface="+mn-lt"/>
              </a:rPr>
              <a:t>2.-  Desarrollo de la votación</a:t>
            </a:r>
            <a:endParaRPr lang="es-ES" sz="3000" b="1" dirty="0">
              <a:solidFill>
                <a:schemeClr val="bg1"/>
              </a:solidFill>
              <a:latin typeface="+mn-lt"/>
            </a:endParaRPr>
          </a:p>
        </p:txBody>
      </p:sp>
      <p:sp>
        <p:nvSpPr>
          <p:cNvPr id="4" name="Rectangle 8"/>
          <p:cNvSpPr>
            <a:spLocks noChangeArrowheads="1"/>
          </p:cNvSpPr>
          <p:nvPr/>
        </p:nvSpPr>
        <p:spPr bwMode="auto">
          <a:xfrm>
            <a:off x="280194" y="980728"/>
            <a:ext cx="9486106" cy="54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175" indent="-3175" algn="just">
              <a:spcBef>
                <a:spcPct val="20000"/>
              </a:spcBef>
            </a:pPr>
            <a:r>
              <a:rPr lang="es-ES" sz="2500" b="1" dirty="0">
                <a:solidFill>
                  <a:schemeClr val="accent1">
                    <a:lumMod val="50000"/>
                  </a:schemeClr>
                </a:solidFill>
              </a:rPr>
              <a:t>d)</a:t>
            </a:r>
            <a:r>
              <a:rPr lang="es-ES" sz="2500" dirty="0">
                <a:solidFill>
                  <a:schemeClr val="accent1">
                    <a:lumMod val="50000"/>
                  </a:schemeClr>
                </a:solidFill>
              </a:rPr>
              <a:t> </a:t>
            </a:r>
            <a:r>
              <a:rPr lang="es-ES" sz="2500" dirty="0"/>
              <a:t>Recibir la votación en fecha distinta a la señalada para la celebración de la elección.</a:t>
            </a:r>
          </a:p>
          <a:p>
            <a:pPr marL="3175" indent="-3175" algn="just">
              <a:spcBef>
                <a:spcPct val="20000"/>
              </a:spcBef>
            </a:pPr>
            <a:r>
              <a:rPr lang="es-ES" sz="2500" b="1" dirty="0">
                <a:solidFill>
                  <a:schemeClr val="accent1">
                    <a:lumMod val="50000"/>
                  </a:schemeClr>
                </a:solidFill>
              </a:rPr>
              <a:t>g) </a:t>
            </a:r>
            <a:r>
              <a:rPr lang="es-ES" sz="2500" dirty="0"/>
              <a:t>Permitir a  ciudadanos sufragar sin credencial para votar o cuyo nombre no aparezca en la lista nominal de electores y siempre que ello sea determinante para el resultado de la votación, salvo los casos de excepción previstos en la ley electoral.</a:t>
            </a:r>
          </a:p>
          <a:p>
            <a:pPr marL="3175" indent="-3175" algn="just">
              <a:spcBef>
                <a:spcPct val="20000"/>
              </a:spcBef>
            </a:pPr>
            <a:r>
              <a:rPr lang="es-ES" sz="2500" b="1" dirty="0">
                <a:solidFill>
                  <a:schemeClr val="accent1">
                    <a:lumMod val="50000"/>
                  </a:schemeClr>
                </a:solidFill>
              </a:rPr>
              <a:t>i) </a:t>
            </a:r>
            <a:r>
              <a:rPr lang="es-ES" sz="2500" dirty="0"/>
              <a:t>Ejercer violencia física o presión sobre los miembros de la mesa directiva de casilla o sobre los electores y siempre que esos hechos sean determinantes para el resultado de la votación.</a:t>
            </a:r>
          </a:p>
          <a:p>
            <a:pPr marL="3175" indent="-3175" algn="just">
              <a:spcBef>
                <a:spcPct val="20000"/>
              </a:spcBef>
            </a:pPr>
            <a:r>
              <a:rPr lang="es-ES" sz="2500" b="1" dirty="0">
                <a:solidFill>
                  <a:schemeClr val="accent1">
                    <a:lumMod val="50000"/>
                  </a:schemeClr>
                </a:solidFill>
              </a:rPr>
              <a:t>j)</a:t>
            </a:r>
            <a:r>
              <a:rPr lang="es-ES" sz="2500" dirty="0">
                <a:solidFill>
                  <a:schemeClr val="accent1">
                    <a:lumMod val="50000"/>
                  </a:schemeClr>
                </a:solidFill>
              </a:rPr>
              <a:t> </a:t>
            </a:r>
            <a:r>
              <a:rPr lang="es-ES" sz="2500" dirty="0"/>
              <a:t>Impedir, sin causa justificada, el derecho de voto a los ciudadanos y esto sea determinante para el resultado de la votación.</a:t>
            </a:r>
          </a:p>
          <a:p>
            <a:pPr marL="3175" indent="-3175" algn="just">
              <a:spcBef>
                <a:spcPct val="20000"/>
              </a:spcBef>
            </a:pPr>
            <a:endParaRPr lang="es-ES" sz="2500" dirty="0">
              <a:latin typeface="Univers" pitchFamily="34" charset="0"/>
            </a:endParaRPr>
          </a:p>
        </p:txBody>
      </p:sp>
      <p:sp>
        <p:nvSpPr>
          <p:cNvPr id="5" name="CuadroTexto 4">
            <a:extLst>
              <a:ext uri="{FF2B5EF4-FFF2-40B4-BE49-F238E27FC236}">
                <a16:creationId xmlns:a16="http://schemas.microsoft.com/office/drawing/2014/main" id="{01BD7082-8639-4658-A4CA-351FED98E94B}"/>
              </a:ext>
            </a:extLst>
          </p:cNvPr>
          <p:cNvSpPr txBox="1"/>
          <p:nvPr/>
        </p:nvSpPr>
        <p:spPr>
          <a:xfrm>
            <a:off x="9766300" y="6390604"/>
            <a:ext cx="2264439" cy="307777"/>
          </a:xfrm>
          <a:prstGeom prst="rect">
            <a:avLst/>
          </a:prstGeom>
          <a:noFill/>
        </p:spPr>
        <p:txBody>
          <a:bodyPr wrap="square" rtlCol="0">
            <a:spAutoFit/>
          </a:bodyPr>
          <a:lstStyle/>
          <a:p>
            <a:pPr algn="just"/>
            <a:r>
              <a:rPr lang="es-MX" sz="1400" b="1" dirty="0">
                <a:cs typeface="Arial" panose="020B0604020202020204" pitchFamily="34" charset="0"/>
              </a:rPr>
              <a:t>Artículo 75.1 LGSMIME </a:t>
            </a:r>
          </a:p>
        </p:txBody>
      </p:sp>
    </p:spTree>
    <p:extLst>
      <p:ext uri="{BB962C8B-B14F-4D97-AF65-F5344CB8AC3E}">
        <p14:creationId xmlns:p14="http://schemas.microsoft.com/office/powerpoint/2010/main" val="6252815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346348" y="241301"/>
            <a:ext cx="8975452" cy="571500"/>
          </a:xfrm>
          <a:prstGeom prst="rect">
            <a:avLst/>
          </a:prstGeom>
          <a:solidFill>
            <a:schemeClr val="accent1">
              <a:lumMod val="50000"/>
            </a:schemeClr>
          </a:solidFill>
        </p:spPr>
        <p:txBody>
          <a:bodyPr vert="horz" lIns="91440" tIns="45720" rIns="91440" bIns="45720" rtlCol="0" anchor="ctr">
            <a:normAutofit fontScale="92500"/>
          </a:bodyPr>
          <a:lstStyle>
            <a:lvl1pPr algn="l" rtl="0" eaLnBrk="0" fontAlgn="base" hangingPunct="0">
              <a:spcBef>
                <a:spcPct val="0"/>
              </a:spcBef>
              <a:spcAft>
                <a:spcPct val="0"/>
              </a:spcAft>
              <a:defRPr sz="4000" kern="1200" spc="-1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a:r>
              <a:rPr lang="es-MX" sz="3000" b="1" dirty="0">
                <a:solidFill>
                  <a:schemeClr val="bg1"/>
                </a:solidFill>
              </a:rPr>
              <a:t>3.-  Actas y entrega de paquetes (escrutinio y cómputo)</a:t>
            </a:r>
            <a:endParaRPr lang="es-ES" sz="3000" b="1" dirty="0">
              <a:solidFill>
                <a:schemeClr val="bg1"/>
              </a:solidFill>
            </a:endParaRPr>
          </a:p>
        </p:txBody>
      </p:sp>
      <p:sp>
        <p:nvSpPr>
          <p:cNvPr id="4" name="Rectangle 8"/>
          <p:cNvSpPr>
            <a:spLocks noChangeArrowheads="1"/>
          </p:cNvSpPr>
          <p:nvPr/>
        </p:nvSpPr>
        <p:spPr bwMode="auto">
          <a:xfrm>
            <a:off x="242286" y="1461556"/>
            <a:ext cx="9447814" cy="5491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marL="3175" indent="-3175" algn="just">
              <a:spcBef>
                <a:spcPct val="20000"/>
              </a:spcBef>
            </a:pPr>
            <a:r>
              <a:rPr lang="es-ES" sz="2500" b="1" dirty="0">
                <a:solidFill>
                  <a:schemeClr val="accent1">
                    <a:lumMod val="50000"/>
                  </a:schemeClr>
                </a:solidFill>
              </a:rPr>
              <a:t>b) </a:t>
            </a:r>
            <a:r>
              <a:rPr lang="es-ES" sz="2500" dirty="0"/>
              <a:t>Entregar, sin causa justificada, el paquete que contenga los expedientes electorales al Consejo Distrital, fuera de los plazos que la ley electoral señale.</a:t>
            </a:r>
          </a:p>
          <a:p>
            <a:pPr marL="3175" indent="-3175" algn="just">
              <a:spcBef>
                <a:spcPct val="20000"/>
              </a:spcBef>
            </a:pPr>
            <a:r>
              <a:rPr lang="es-ES" sz="2500" b="1" dirty="0">
                <a:solidFill>
                  <a:schemeClr val="accent1">
                    <a:lumMod val="50000"/>
                  </a:schemeClr>
                </a:solidFill>
              </a:rPr>
              <a:t>c) </a:t>
            </a:r>
            <a:r>
              <a:rPr lang="es-ES" sz="2500" dirty="0"/>
              <a:t>Realizar, sin causa justificada, el escrutinio y cómputo en local diferente al determinado por el Consejo respectivo.</a:t>
            </a:r>
          </a:p>
          <a:p>
            <a:pPr marL="3175" indent="-3175" algn="just">
              <a:spcBef>
                <a:spcPct val="20000"/>
              </a:spcBef>
            </a:pPr>
            <a:r>
              <a:rPr lang="es-ES" sz="2500" b="1" dirty="0">
                <a:solidFill>
                  <a:schemeClr val="accent1">
                    <a:lumMod val="50000"/>
                  </a:schemeClr>
                </a:solidFill>
              </a:rPr>
              <a:t>f) </a:t>
            </a:r>
            <a:r>
              <a:rPr lang="es-ES" sz="2500" dirty="0"/>
              <a:t>Haber mediado dolo o error en el cómputo de votos y siempre que ello sea determinante para el resultado de la votación</a:t>
            </a:r>
            <a:r>
              <a:rPr lang="es-ES" sz="2400" dirty="0"/>
              <a:t>. </a:t>
            </a:r>
          </a:p>
          <a:p>
            <a:pPr marL="3175" indent="-3175" algn="just">
              <a:spcBef>
                <a:spcPct val="20000"/>
              </a:spcBef>
            </a:pPr>
            <a:r>
              <a:rPr lang="es-ES" sz="2500" b="1" dirty="0">
                <a:solidFill>
                  <a:schemeClr val="accent1">
                    <a:lumMod val="50000"/>
                  </a:schemeClr>
                </a:solidFill>
              </a:rPr>
              <a:t>k) </a:t>
            </a:r>
            <a:r>
              <a:rPr lang="es-ES" sz="2500" dirty="0"/>
              <a:t>Existir irregularidades graves, plenamente acreditadas y no reparables durante la jornada electoral o en las actas de escrutinio y cómputo que, en forma evidente, pongan en duda la certeza de la votación y sean determinantes para el resultado de la misma.</a:t>
            </a:r>
          </a:p>
          <a:p>
            <a:pPr marL="3175" indent="-3175" algn="just">
              <a:spcBef>
                <a:spcPct val="20000"/>
              </a:spcBef>
            </a:pPr>
            <a:endParaRPr lang="es-ES" sz="2500" dirty="0">
              <a:latin typeface="Univers" pitchFamily="34" charset="0"/>
            </a:endParaRPr>
          </a:p>
        </p:txBody>
      </p:sp>
      <p:sp>
        <p:nvSpPr>
          <p:cNvPr id="5" name="CuadroTexto 4"/>
          <p:cNvSpPr txBox="1"/>
          <p:nvPr/>
        </p:nvSpPr>
        <p:spPr>
          <a:xfrm>
            <a:off x="9102499" y="6146477"/>
            <a:ext cx="2264439" cy="584775"/>
          </a:xfrm>
          <a:prstGeom prst="rect">
            <a:avLst/>
          </a:prstGeom>
          <a:noFill/>
        </p:spPr>
        <p:txBody>
          <a:bodyPr wrap="square" rtlCol="0">
            <a:spAutoFit/>
          </a:bodyPr>
          <a:lstStyle/>
          <a:p>
            <a:endParaRPr lang="es-MX" dirty="0"/>
          </a:p>
          <a:p>
            <a:pPr algn="just"/>
            <a:r>
              <a:rPr lang="es-MX" sz="1400" b="1" dirty="0">
                <a:cs typeface="Arial" panose="020B0604020202020204" pitchFamily="34" charset="0"/>
              </a:rPr>
              <a:t>Artículo 75.1 LGSMIME </a:t>
            </a:r>
          </a:p>
        </p:txBody>
      </p:sp>
    </p:spTree>
    <p:extLst>
      <p:ext uri="{BB962C8B-B14F-4D97-AF65-F5344CB8AC3E}">
        <p14:creationId xmlns:p14="http://schemas.microsoft.com/office/powerpoint/2010/main" val="2261460762"/>
      </p:ext>
    </p:extLst>
  </p:cSld>
  <p:clrMapOvr>
    <a:masterClrMapping/>
  </p:clrMapOvr>
</p:sld>
</file>

<file path=ppt/theme/theme1.xml><?xml version="1.0" encoding="utf-8"?>
<a:theme xmlns:a="http://schemas.openxmlformats.org/drawingml/2006/main" name="Faceta">
  <a:themeElements>
    <a:clrScheme name="Violeta">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3572</TotalTime>
  <Words>7907</Words>
  <Application>Microsoft Office PowerPoint</Application>
  <PresentationFormat>Panorámica</PresentationFormat>
  <Paragraphs>1043</Paragraphs>
  <Slides>73</Slides>
  <Notes>3</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73</vt:i4>
      </vt:variant>
    </vt:vector>
  </HeadingPairs>
  <TitlesOfParts>
    <vt:vector size="82" baseType="lpstr">
      <vt:lpstr>Arial</vt:lpstr>
      <vt:lpstr>Calibri</vt:lpstr>
      <vt:lpstr>Lucida Sans</vt:lpstr>
      <vt:lpstr>Times New Roman</vt:lpstr>
      <vt:lpstr>Trebuchet MS</vt:lpstr>
      <vt:lpstr>Univers</vt:lpstr>
      <vt:lpstr>Wingdings</vt:lpstr>
      <vt:lpstr>Wingdings 3</vt:lpstr>
      <vt:lpstr>Faceta</vt:lpstr>
      <vt:lpstr>SISTEMA DE NULIDADES </vt:lpstr>
      <vt:lpstr>Presentación de PowerPoint</vt:lpstr>
      <vt:lpstr>Presentación de PowerPoint</vt:lpstr>
      <vt:lpstr>Presentación de PowerPoint</vt:lpstr>
      <vt:lpstr>Presentación de PowerPoint</vt:lpstr>
      <vt:lpstr>CAUSALES DE NULIDAD DE VOTACIÓN RECIBIDA EN CASILLA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NULIDADES DE ELECCIÓN EN TABASCO</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OPLE</dc:creator>
  <cp:lastModifiedBy>Julia Hernández García</cp:lastModifiedBy>
  <cp:revision>215</cp:revision>
  <dcterms:created xsi:type="dcterms:W3CDTF">2017-09-04T18:08:01Z</dcterms:created>
  <dcterms:modified xsi:type="dcterms:W3CDTF">2017-10-16T00:18:30Z</dcterms:modified>
</cp:coreProperties>
</file>